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9" r:id="rId1"/>
  </p:sldMasterIdLst>
  <p:sldIdLst>
    <p:sldId id="258" r:id="rId2"/>
    <p:sldId id="260" r:id="rId3"/>
    <p:sldId id="262" r:id="rId4"/>
    <p:sldId id="264" r:id="rId5"/>
    <p:sldId id="263" r:id="rId6"/>
    <p:sldId id="265" r:id="rId7"/>
    <p:sldId id="269" r:id="rId8"/>
    <p:sldId id="259" r:id="rId9"/>
    <p:sldId id="267"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יקיטה קונובלנקו" userId="S::nikita.konovalenko@e.braude.ac.il::6da9cb23-4315-4b5e-a33e-ba1f2501e73b" providerId="AD" clId="Web-{C7984DAB-BDDE-A05E-0E41-8867655D32B7}"/>
    <pc:docChg chg="modSld">
      <pc:chgData name="ניקיטה קונובלנקו" userId="S::nikita.konovalenko@e.braude.ac.il::6da9cb23-4315-4b5e-a33e-ba1f2501e73b" providerId="AD" clId="Web-{C7984DAB-BDDE-A05E-0E41-8867655D32B7}" dt="2024-03-23T18:41:29.090" v="22" actId="20577"/>
      <pc:docMkLst>
        <pc:docMk/>
      </pc:docMkLst>
      <pc:sldChg chg="modSp">
        <pc:chgData name="ניקיטה קונובלנקו" userId="S::nikita.konovalenko@e.braude.ac.il::6da9cb23-4315-4b5e-a33e-ba1f2501e73b" providerId="AD" clId="Web-{C7984DAB-BDDE-A05E-0E41-8867655D32B7}" dt="2024-03-23T18:41:29.090" v="22" actId="20577"/>
        <pc:sldMkLst>
          <pc:docMk/>
          <pc:sldMk cId="1871175883" sldId="264"/>
        </pc:sldMkLst>
        <pc:spChg chg="mod">
          <ac:chgData name="ניקיטה קונובלנקו" userId="S::nikita.konovalenko@e.braude.ac.il::6da9cb23-4315-4b5e-a33e-ba1f2501e73b" providerId="AD" clId="Web-{C7984DAB-BDDE-A05E-0E41-8867655D32B7}" dt="2024-03-23T18:41:29.090" v="22" actId="20577"/>
          <ac:spMkLst>
            <pc:docMk/>
            <pc:sldMk cId="1871175883" sldId="264"/>
            <ac:spMk id="14" creationId="{633B759B-D7E0-5EC7-C1F5-0CF8D69249B2}"/>
          </ac:spMkLst>
        </pc:spChg>
        <pc:picChg chg="mod">
          <ac:chgData name="ניקיטה קונובלנקו" userId="S::nikita.konovalenko@e.braude.ac.il::6da9cb23-4315-4b5e-a33e-ba1f2501e73b" providerId="AD" clId="Web-{C7984DAB-BDDE-A05E-0E41-8867655D32B7}" dt="2024-03-23T18:40:40.135" v="0"/>
          <ac:picMkLst>
            <pc:docMk/>
            <pc:sldMk cId="1871175883" sldId="264"/>
            <ac:picMk id="4" creationId="{A0F51CD8-B1EF-2D08-8483-D75255875CC5}"/>
          </ac:picMkLst>
        </pc:picChg>
      </pc:sldChg>
    </pc:docChg>
  </pc:docChgLst>
  <pc:docChgLst>
    <pc:chgData name="יאיר זנבה" userId="S::yair.zeneve@e.braude.ac.il::1f072522-3105-4b3e-bd1d-6f0b9c2f676d" providerId="AD" clId="Web-{E6AD396C-7E9D-D6A7-AE50-11D2C02C8876}"/>
    <pc:docChg chg="addSld modSld">
      <pc:chgData name="יאיר זנבה" userId="S::yair.zeneve@e.braude.ac.il::1f072522-3105-4b3e-bd1d-6f0b9c2f676d" providerId="AD" clId="Web-{E6AD396C-7E9D-D6A7-AE50-11D2C02C8876}" dt="2024-03-21T07:09:31.119" v="188" actId="1076"/>
      <pc:docMkLst>
        <pc:docMk/>
      </pc:docMkLst>
      <pc:sldChg chg="modSp">
        <pc:chgData name="יאיר זנבה" userId="S::yair.zeneve@e.braude.ac.il::1f072522-3105-4b3e-bd1d-6f0b9c2f676d" providerId="AD" clId="Web-{E6AD396C-7E9D-D6A7-AE50-11D2C02C8876}" dt="2024-03-21T07:07:35.521" v="174" actId="20577"/>
        <pc:sldMkLst>
          <pc:docMk/>
          <pc:sldMk cId="1202374242" sldId="265"/>
        </pc:sldMkLst>
        <pc:spChg chg="mod">
          <ac:chgData name="יאיר זנבה" userId="S::yair.zeneve@e.braude.ac.il::1f072522-3105-4b3e-bd1d-6f0b9c2f676d" providerId="AD" clId="Web-{E6AD396C-7E9D-D6A7-AE50-11D2C02C8876}" dt="2024-03-21T07:01:59.696" v="91" actId="1076"/>
          <ac:spMkLst>
            <pc:docMk/>
            <pc:sldMk cId="1202374242" sldId="265"/>
            <ac:spMk id="2" creationId="{588F4E27-6535-2D33-946A-785A6014966A}"/>
          </ac:spMkLst>
        </pc:spChg>
        <pc:spChg chg="mod">
          <ac:chgData name="יאיר זנבה" userId="S::yair.zeneve@e.braude.ac.il::1f072522-3105-4b3e-bd1d-6f0b9c2f676d" providerId="AD" clId="Web-{E6AD396C-7E9D-D6A7-AE50-11D2C02C8876}" dt="2024-03-21T07:07:35.521" v="174" actId="20577"/>
          <ac:spMkLst>
            <pc:docMk/>
            <pc:sldMk cId="1202374242" sldId="265"/>
            <ac:spMk id="3" creationId="{A56C5376-3F55-F197-34C0-685856E96210}"/>
          </ac:spMkLst>
        </pc:spChg>
      </pc:sldChg>
      <pc:sldChg chg="addSp delSp modSp new">
        <pc:chgData name="יאיר זנבה" userId="S::yair.zeneve@e.braude.ac.il::1f072522-3105-4b3e-bd1d-6f0b9c2f676d" providerId="AD" clId="Web-{E6AD396C-7E9D-D6A7-AE50-11D2C02C8876}" dt="2024-03-21T07:09:31.119" v="188" actId="1076"/>
        <pc:sldMkLst>
          <pc:docMk/>
          <pc:sldMk cId="3162859520" sldId="269"/>
        </pc:sldMkLst>
        <pc:spChg chg="del">
          <ac:chgData name="יאיר זנבה" userId="S::yair.zeneve@e.braude.ac.il::1f072522-3105-4b3e-bd1d-6f0b9c2f676d" providerId="AD" clId="Web-{E6AD396C-7E9D-D6A7-AE50-11D2C02C8876}" dt="2024-03-21T07:07:41.474" v="176"/>
          <ac:spMkLst>
            <pc:docMk/>
            <pc:sldMk cId="3162859520" sldId="269"/>
            <ac:spMk id="2" creationId="{64E261CF-E5D3-CC6F-FA42-EDCEB1ED3131}"/>
          </ac:spMkLst>
        </pc:spChg>
        <pc:spChg chg="del">
          <ac:chgData name="יאיר זנבה" userId="S::yair.zeneve@e.braude.ac.il::1f072522-3105-4b3e-bd1d-6f0b9c2f676d" providerId="AD" clId="Web-{E6AD396C-7E9D-D6A7-AE50-11D2C02C8876}" dt="2024-03-21T07:07:42.943" v="177"/>
          <ac:spMkLst>
            <pc:docMk/>
            <pc:sldMk cId="3162859520" sldId="269"/>
            <ac:spMk id="3" creationId="{F5DBA7E7-1C2F-694C-839D-665112679456}"/>
          </ac:spMkLst>
        </pc:spChg>
        <pc:picChg chg="add del mod">
          <ac:chgData name="יאיר זנבה" userId="S::yair.zeneve@e.braude.ac.il::1f072522-3105-4b3e-bd1d-6f0b9c2f676d" providerId="AD" clId="Web-{E6AD396C-7E9D-D6A7-AE50-11D2C02C8876}" dt="2024-03-21T07:09:03.493" v="184"/>
          <ac:picMkLst>
            <pc:docMk/>
            <pc:sldMk cId="3162859520" sldId="269"/>
            <ac:picMk id="4" creationId="{091AEAD5-16A0-7C81-1149-9BF4E5E6FD19}"/>
          </ac:picMkLst>
        </pc:picChg>
        <pc:picChg chg="add mod">
          <ac:chgData name="יאיר זנבה" userId="S::yair.zeneve@e.braude.ac.il::1f072522-3105-4b3e-bd1d-6f0b9c2f676d" providerId="AD" clId="Web-{E6AD396C-7E9D-D6A7-AE50-11D2C02C8876}" dt="2024-03-21T07:09:31.119" v="188" actId="1076"/>
          <ac:picMkLst>
            <pc:docMk/>
            <pc:sldMk cId="3162859520" sldId="269"/>
            <ac:picMk id="5" creationId="{61DB5288-F6BC-1FA0-8F67-DA61F05CC6C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53762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95713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2455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10025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633688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70083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23185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04999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64264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3/30/2024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8798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1691109-F4F8-4597-962C-A4F4B7960636}"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17126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691109-F4F8-4597-962C-A4F4B7960636}" type="datetimeFigureOut">
              <a:rPr lang="en-US" smtClean="0"/>
              <a:t>3/30/2024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55792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1691109-F4F8-4597-962C-A4F4B7960636}" type="datetimeFigureOut">
              <a:rPr lang="en-US" smtClean="0"/>
              <a:t>3/30/2024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46072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3/30/2024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7101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930289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3/30/2024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5437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691109-F4F8-4597-962C-A4F4B7960636}" type="datetimeFigureOut">
              <a:rPr lang="en-US" smtClean="0"/>
              <a:t>3/30/2024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2935842039"/>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Content Placeholder 3">
            <a:extLst>
              <a:ext uri="{FF2B5EF4-FFF2-40B4-BE49-F238E27FC236}">
                <a16:creationId xmlns:a16="http://schemas.microsoft.com/office/drawing/2014/main" id="{18967223-C01B-CB8A-6180-998B4B7DF601}"/>
              </a:ext>
            </a:extLst>
          </p:cNvPr>
          <p:cNvSpPr txBox="1">
            <a:spLocks noGrp="1"/>
          </p:cNvSpPr>
          <p:nvPr>
            <p:ph idx="1"/>
          </p:nvPr>
        </p:nvSpPr>
        <p:spPr>
          <a:xfrm>
            <a:off x="5209563" y="1946247"/>
            <a:ext cx="4169329" cy="4095116"/>
          </a:xfrm>
          <a:prstGeom prst="rect">
            <a:avLst/>
          </a:prstGeom>
        </p:spPr>
        <p:txBody>
          <a:bodyPr rtlCol="0">
            <a:normAutofit fontScale="92500" lnSpcReduction="10000"/>
          </a:bodyPr>
          <a:lstStyle/>
          <a:p>
            <a:pPr marL="0" indent="0" algn="ctr" defTabSz="425804" rtl="1">
              <a:lnSpc>
                <a:spcPct val="90000"/>
              </a:lnSpc>
              <a:spcAft>
                <a:spcPts val="823"/>
              </a:spcAft>
              <a:buNone/>
            </a:pPr>
            <a:r>
              <a:rPr lang="he-IL" sz="2400" b="1" kern="1200">
                <a:latin typeface="+mj-lt"/>
                <a:ea typeface="+mn-ea"/>
                <a:cs typeface="+mn-cs"/>
              </a:rPr>
              <a:t>פרוייקט חניות בראודה</a:t>
            </a:r>
          </a:p>
          <a:p>
            <a:pPr marL="0" indent="0" algn="ctr" defTabSz="425804" rtl="1">
              <a:lnSpc>
                <a:spcPct val="90000"/>
              </a:lnSpc>
              <a:spcAft>
                <a:spcPts val="823"/>
              </a:spcAft>
              <a:buNone/>
            </a:pPr>
            <a:r>
              <a:rPr lang="he-IL" sz="2400" u="sng" kern="1200">
                <a:latin typeface="+mj-lt"/>
                <a:ea typeface="+mn-ea"/>
                <a:cs typeface="+mn-cs"/>
              </a:rPr>
              <a:t>מגישים:</a:t>
            </a:r>
          </a:p>
          <a:p>
            <a:pPr marL="0" indent="0" algn="ctr" defTabSz="425804" rtl="1">
              <a:lnSpc>
                <a:spcPct val="90000"/>
              </a:lnSpc>
              <a:spcAft>
                <a:spcPts val="823"/>
              </a:spcAft>
              <a:buNone/>
            </a:pPr>
            <a:r>
              <a:rPr lang="he-IL" sz="2400" kern="1200">
                <a:latin typeface="+mj-lt"/>
                <a:ea typeface="+mn-ea"/>
                <a:cs typeface="+mn-cs"/>
              </a:rPr>
              <a:t>ניקיטה קונובלנקו</a:t>
            </a:r>
          </a:p>
          <a:p>
            <a:pPr marL="0" indent="0" algn="ctr" defTabSz="425804" rtl="1">
              <a:lnSpc>
                <a:spcPct val="90000"/>
              </a:lnSpc>
              <a:spcAft>
                <a:spcPts val="823"/>
              </a:spcAft>
              <a:buNone/>
            </a:pPr>
            <a:r>
              <a:rPr lang="he-IL" sz="2400" kern="1200">
                <a:latin typeface="+mj-lt"/>
                <a:ea typeface="+mn-ea"/>
                <a:cs typeface="+mn-cs"/>
              </a:rPr>
              <a:t>כפיר כהן</a:t>
            </a:r>
          </a:p>
          <a:p>
            <a:pPr marL="0" indent="0" algn="ctr" defTabSz="425804" rtl="1">
              <a:lnSpc>
                <a:spcPct val="90000"/>
              </a:lnSpc>
              <a:spcAft>
                <a:spcPts val="823"/>
              </a:spcAft>
              <a:buNone/>
            </a:pPr>
            <a:r>
              <a:rPr lang="he-IL" sz="2400" kern="1200">
                <a:latin typeface="+mj-lt"/>
                <a:ea typeface="+mn-ea"/>
                <a:cs typeface="+mn-cs"/>
              </a:rPr>
              <a:t>גיא זמיר</a:t>
            </a:r>
          </a:p>
          <a:p>
            <a:pPr marL="0" indent="0" algn="ctr" defTabSz="425804" rtl="1">
              <a:lnSpc>
                <a:spcPct val="90000"/>
              </a:lnSpc>
              <a:spcAft>
                <a:spcPts val="823"/>
              </a:spcAft>
              <a:buNone/>
            </a:pPr>
            <a:r>
              <a:rPr lang="he-IL" sz="2400" kern="1200">
                <a:latin typeface="+mj-lt"/>
                <a:ea typeface="+mn-ea"/>
                <a:cs typeface="+mn-cs"/>
              </a:rPr>
              <a:t>שני פחימה</a:t>
            </a:r>
          </a:p>
          <a:p>
            <a:pPr marL="0" indent="0" algn="ctr" defTabSz="425804" rtl="1">
              <a:lnSpc>
                <a:spcPct val="90000"/>
              </a:lnSpc>
              <a:spcAft>
                <a:spcPts val="823"/>
              </a:spcAft>
              <a:buNone/>
            </a:pPr>
            <a:r>
              <a:rPr lang="he-IL" sz="2400" kern="1200">
                <a:latin typeface="+mj-lt"/>
                <a:ea typeface="+mn-ea"/>
                <a:cs typeface="+mn-cs"/>
              </a:rPr>
              <a:t>אביתר סלומון</a:t>
            </a:r>
          </a:p>
          <a:p>
            <a:pPr marL="0" indent="0" algn="ctr" defTabSz="425804" rtl="1">
              <a:lnSpc>
                <a:spcPct val="90000"/>
              </a:lnSpc>
              <a:spcAft>
                <a:spcPts val="823"/>
              </a:spcAft>
              <a:buNone/>
            </a:pPr>
            <a:r>
              <a:rPr lang="he-IL" sz="2400" kern="1200">
                <a:latin typeface="+mj-lt"/>
                <a:ea typeface="+mn-ea"/>
                <a:cs typeface="+mn-cs"/>
              </a:rPr>
              <a:t>יאיר זנבה</a:t>
            </a:r>
            <a:endParaRPr lang="he-IL" sz="2400">
              <a:latin typeface="+mj-lt"/>
            </a:endParaRPr>
          </a:p>
        </p:txBody>
      </p:sp>
      <p:pic>
        <p:nvPicPr>
          <p:cNvPr id="7" name="Picture 6" descr="A parking lot with cars and trees&#10;&#10;Description automatically generated">
            <a:extLst>
              <a:ext uri="{FF2B5EF4-FFF2-40B4-BE49-F238E27FC236}">
                <a16:creationId xmlns:a16="http://schemas.microsoft.com/office/drawing/2014/main" id="{3495E5CF-A0C9-3A59-62E4-B5096A1BA764}"/>
              </a:ext>
            </a:extLst>
          </p:cNvPr>
          <p:cNvPicPr>
            <a:picLocks noChangeAspect="1"/>
          </p:cNvPicPr>
          <p:nvPr/>
        </p:nvPicPr>
        <p:blipFill rotWithShape="1">
          <a:blip r:embed="rId2">
            <a:extLst>
              <a:ext uri="{28A0092B-C50C-407E-A947-70E740481C1C}">
                <a14:useLocalDpi xmlns:a14="http://schemas.microsoft.com/office/drawing/2010/main" val="0"/>
              </a:ext>
            </a:extLst>
          </a:blip>
          <a:srcRect l="12678" r="19080"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14665621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EE4E53-6D3C-12B2-F11D-91FD4145F35F}"/>
            </a:ext>
          </a:extLst>
        </p:cNvPr>
        <p:cNvGrpSpPr/>
        <p:nvPr/>
      </p:nvGrpSpPr>
      <p:grpSpPr>
        <a:xfrm>
          <a:off x="0" y="0"/>
          <a:ext cx="0" cy="0"/>
          <a:chOff x="0" y="0"/>
          <a:chExt cx="0" cy="0"/>
        </a:xfrm>
      </p:grpSpPr>
      <p:grpSp>
        <p:nvGrpSpPr>
          <p:cNvPr id="97" name="Group 96">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4" name="Straight Connector 83">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99"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0" name="Isosceles Triangle 99">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1"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3"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4" name="Isosceles Triangle 103">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105" name="Isosceles Triangle 104">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grpSp>
      <p:pic>
        <p:nvPicPr>
          <p:cNvPr id="7" name="Picture 6" descr="A parking lot with cars&#10;&#10;Description automatically generated">
            <a:extLst>
              <a:ext uri="{FF2B5EF4-FFF2-40B4-BE49-F238E27FC236}">
                <a16:creationId xmlns:a16="http://schemas.microsoft.com/office/drawing/2014/main" id="{A0202EF9-AC68-B250-AC1F-DC58E7D50D4C}"/>
              </a:ext>
            </a:extLst>
          </p:cNvPr>
          <p:cNvPicPr>
            <a:picLocks noChangeAspect="1"/>
          </p:cNvPicPr>
          <p:nvPr/>
        </p:nvPicPr>
        <p:blipFill rotWithShape="1">
          <a:blip r:embed="rId2">
            <a:extLst>
              <a:ext uri="{28A0092B-C50C-407E-A947-70E740481C1C}">
                <a14:useLocalDpi xmlns:a14="http://schemas.microsoft.com/office/drawing/2010/main" val="0"/>
              </a:ext>
            </a:extLst>
          </a:blip>
          <a:srcRect l="13236" t="839" r="875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99B3E186-EDDD-8171-F11C-0E2EB04B5CAC}"/>
              </a:ext>
            </a:extLst>
          </p:cNvPr>
          <p:cNvSpPr>
            <a:spLocks noGrp="1"/>
          </p:cNvSpPr>
          <p:nvPr>
            <p:ph type="title"/>
          </p:nvPr>
        </p:nvSpPr>
        <p:spPr>
          <a:xfrm>
            <a:off x="5380563" y="1678665"/>
            <a:ext cx="3887839" cy="2372168"/>
          </a:xfrm>
        </p:spPr>
        <p:txBody>
          <a:bodyPr vert="horz" lIns="91440" tIns="45720" rIns="91440" bIns="45720" rtlCol="0" anchor="ctr">
            <a:normAutofit/>
          </a:bodyPr>
          <a:lstStyle/>
          <a:p>
            <a:pPr algn="ctr" rtl="1"/>
            <a:r>
              <a:rPr lang="en-US" sz="5400" err="1"/>
              <a:t>תודה</a:t>
            </a:r>
            <a:r>
              <a:rPr lang="en-US" sz="5400"/>
              <a:t> </a:t>
            </a:r>
            <a:r>
              <a:rPr lang="en-US" sz="5400" err="1"/>
              <a:t>רבה</a:t>
            </a:r>
            <a:r>
              <a:rPr lang="en-US" sz="5400"/>
              <a:t> </a:t>
            </a:r>
            <a:r>
              <a:rPr lang="en-US" sz="5400" err="1"/>
              <a:t>על</a:t>
            </a:r>
            <a:r>
              <a:rPr lang="en-US" sz="5400"/>
              <a:t> </a:t>
            </a:r>
            <a:r>
              <a:rPr lang="en-US" sz="5400" err="1"/>
              <a:t>ההקשבה</a:t>
            </a:r>
            <a:endParaRPr lang="en-US" sz="5400"/>
          </a:p>
        </p:txBody>
      </p:sp>
    </p:spTree>
    <p:extLst>
      <p:ext uri="{BB962C8B-B14F-4D97-AF65-F5344CB8AC3E}">
        <p14:creationId xmlns:p14="http://schemas.microsoft.com/office/powerpoint/2010/main" val="381948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5" name="Isosceles Triangle 5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9" name="Isosceles Triangle 5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0" name="Isosceles Triangle 5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grpSp>
      <p:pic>
        <p:nvPicPr>
          <p:cNvPr id="7" name="Picture 6" descr="Top view of different types of cars&#10;&#10;Description automatically generated">
            <a:extLst>
              <a:ext uri="{FF2B5EF4-FFF2-40B4-BE49-F238E27FC236}">
                <a16:creationId xmlns:a16="http://schemas.microsoft.com/office/drawing/2014/main" id="{758AC2D8-600E-4A5B-3B64-FDA3A20792A9}"/>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1306" b="19996"/>
          <a:stretch/>
        </p:blipFill>
        <p:spPr>
          <a:xfrm>
            <a:off x="7640943" y="-1"/>
            <a:ext cx="455105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30C6DB5-FC70-03CE-822A-2420B8B69079}"/>
              </a:ext>
            </a:extLst>
          </p:cNvPr>
          <p:cNvSpPr>
            <a:spLocks noGrp="1"/>
          </p:cNvSpPr>
          <p:nvPr>
            <p:ph type="title"/>
          </p:nvPr>
        </p:nvSpPr>
        <p:spPr>
          <a:xfrm>
            <a:off x="626921" y="-8466"/>
            <a:ext cx="7174839" cy="6866466"/>
          </a:xfrm>
        </p:spPr>
        <p:txBody>
          <a:bodyPr vert="horz" lIns="91440" tIns="45720" rIns="91440" bIns="45720" rtlCol="0" anchor="t">
            <a:noAutofit/>
          </a:bodyPr>
          <a:lstStyle/>
          <a:p>
            <a:pPr algn="r" rtl="1">
              <a:lnSpc>
                <a:spcPct val="150000"/>
              </a:lnSpc>
            </a:pPr>
            <a:r>
              <a:rPr lang="en-US" sz="2400" b="0" i="0" err="1">
                <a:solidFill>
                  <a:schemeClr val="tx1"/>
                </a:solidFill>
                <a:effectLst/>
              </a:rPr>
              <a:t>במהלך</a:t>
            </a:r>
            <a:r>
              <a:rPr lang="en-US" sz="2400" b="0" i="0">
                <a:solidFill>
                  <a:schemeClr val="tx1"/>
                </a:solidFill>
                <a:effectLst/>
              </a:rPr>
              <a:t> </a:t>
            </a:r>
            <a:r>
              <a:rPr lang="en-US" sz="2400" b="0" i="0" err="1">
                <a:solidFill>
                  <a:schemeClr val="tx1"/>
                </a:solidFill>
                <a:effectLst/>
              </a:rPr>
              <a:t>הסמסטר</a:t>
            </a:r>
            <a:r>
              <a:rPr lang="en-US" sz="2400" b="0" i="0">
                <a:solidFill>
                  <a:schemeClr val="tx1"/>
                </a:solidFill>
                <a:effectLst/>
              </a:rPr>
              <a:t> </a:t>
            </a:r>
            <a:r>
              <a:rPr lang="en-US" sz="2400" b="0" i="0" err="1">
                <a:solidFill>
                  <a:schemeClr val="tx1"/>
                </a:solidFill>
                <a:effectLst/>
              </a:rPr>
              <a:t>עבדנו</a:t>
            </a:r>
            <a:r>
              <a:rPr lang="en-US" sz="2400" b="0" i="0">
                <a:solidFill>
                  <a:schemeClr val="tx1"/>
                </a:solidFill>
                <a:effectLst/>
              </a:rPr>
              <a:t> </a:t>
            </a:r>
            <a:r>
              <a:rPr lang="en-US" sz="2400" b="0" i="0" err="1">
                <a:solidFill>
                  <a:schemeClr val="tx1"/>
                </a:solidFill>
                <a:effectLst/>
              </a:rPr>
              <a:t>על</a:t>
            </a:r>
            <a:r>
              <a:rPr lang="en-US" sz="2400" b="0" i="0">
                <a:solidFill>
                  <a:schemeClr val="tx1"/>
                </a:solidFill>
                <a:effectLst/>
              </a:rPr>
              <a:t> </a:t>
            </a:r>
            <a:r>
              <a:rPr lang="en-US" sz="2400" b="0" i="0" err="1">
                <a:solidFill>
                  <a:schemeClr val="tx1"/>
                </a:solidFill>
                <a:effectLst/>
              </a:rPr>
              <a:t>פרויקט</a:t>
            </a:r>
            <a:r>
              <a:rPr lang="en-US" sz="2400" b="0" i="0">
                <a:solidFill>
                  <a:schemeClr val="tx1"/>
                </a:solidFill>
                <a:effectLst/>
              </a:rPr>
              <a:t> </a:t>
            </a:r>
            <a:r>
              <a:rPr lang="en-US" sz="2400" b="0" i="0" err="1">
                <a:solidFill>
                  <a:schemeClr val="tx1"/>
                </a:solidFill>
                <a:effectLst/>
              </a:rPr>
              <a:t>המתמקד</a:t>
            </a:r>
            <a:r>
              <a:rPr lang="en-US" sz="2400" b="0" i="0">
                <a:solidFill>
                  <a:schemeClr val="tx1"/>
                </a:solidFill>
                <a:effectLst/>
              </a:rPr>
              <a:t> </a:t>
            </a:r>
            <a:r>
              <a:rPr lang="en-US" sz="2400" b="0" i="0" err="1">
                <a:solidFill>
                  <a:schemeClr val="tx1"/>
                </a:solidFill>
                <a:effectLst/>
              </a:rPr>
              <a:t>ברישום</a:t>
            </a:r>
            <a:r>
              <a:rPr lang="en-US" sz="2400" b="0" i="0">
                <a:solidFill>
                  <a:schemeClr val="tx1"/>
                </a:solidFill>
                <a:effectLst/>
              </a:rPr>
              <a:t> </a:t>
            </a:r>
            <a:r>
              <a:rPr lang="en-US" sz="2400" b="0" i="0" err="1">
                <a:solidFill>
                  <a:schemeClr val="tx1"/>
                </a:solidFill>
                <a:effectLst/>
              </a:rPr>
              <a:t>וניהול</a:t>
            </a:r>
            <a:r>
              <a:rPr lang="en-US" sz="2400" b="0" i="0">
                <a:solidFill>
                  <a:schemeClr val="tx1"/>
                </a:solidFill>
                <a:effectLst/>
              </a:rPr>
              <a:t> </a:t>
            </a:r>
            <a:r>
              <a:rPr lang="en-US" sz="2400" b="0" i="0" err="1">
                <a:solidFill>
                  <a:schemeClr val="tx1"/>
                </a:solidFill>
                <a:effectLst/>
              </a:rPr>
              <a:t>חניות</a:t>
            </a:r>
            <a:r>
              <a:rPr lang="en-US" sz="2400" b="0" i="0">
                <a:solidFill>
                  <a:schemeClr val="tx1"/>
                </a:solidFill>
                <a:effectLst/>
              </a:rPr>
              <a:t> </a:t>
            </a:r>
            <a:r>
              <a:rPr lang="en-US" sz="2400" b="0" i="0" err="1">
                <a:solidFill>
                  <a:schemeClr val="tx1"/>
                </a:solidFill>
                <a:effectLst/>
              </a:rPr>
              <a:t>במכללה</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בשנים</a:t>
            </a:r>
            <a:r>
              <a:rPr lang="en-US" sz="2400" b="0" i="0">
                <a:solidFill>
                  <a:schemeClr val="tx1"/>
                </a:solidFill>
                <a:effectLst/>
              </a:rPr>
              <a:t> </a:t>
            </a:r>
            <a:r>
              <a:rPr lang="en-US" sz="2400" b="0" i="0" err="1">
                <a:solidFill>
                  <a:schemeClr val="tx1"/>
                </a:solidFill>
                <a:effectLst/>
              </a:rPr>
              <a:t>האחרונות</a:t>
            </a:r>
            <a:r>
              <a:rPr lang="en-US" sz="2400" b="0" i="0">
                <a:solidFill>
                  <a:schemeClr val="tx1"/>
                </a:solidFill>
                <a:effectLst/>
              </a:rPr>
              <a:t>, </a:t>
            </a:r>
            <a:r>
              <a:rPr lang="en-US" sz="2400" b="0" i="0" err="1">
                <a:solidFill>
                  <a:schemeClr val="tx1"/>
                </a:solidFill>
                <a:effectLst/>
              </a:rPr>
              <a:t>התפתחות</a:t>
            </a:r>
            <a:r>
              <a:rPr lang="en-US" sz="2400" b="0" i="0">
                <a:solidFill>
                  <a:schemeClr val="tx1"/>
                </a:solidFill>
                <a:effectLst/>
              </a:rPr>
              <a:t> </a:t>
            </a:r>
            <a:r>
              <a:rPr lang="en-US" sz="2400" b="0" i="0" err="1">
                <a:solidFill>
                  <a:schemeClr val="tx1"/>
                </a:solidFill>
                <a:effectLst/>
              </a:rPr>
              <a:t>הטכנולוגיה</a:t>
            </a:r>
            <a:r>
              <a:rPr lang="en-US" sz="2400" b="0" i="0">
                <a:solidFill>
                  <a:schemeClr val="tx1"/>
                </a:solidFill>
                <a:effectLst/>
              </a:rPr>
              <a:t> </a:t>
            </a:r>
            <a:r>
              <a:rPr lang="en-US" sz="2400" b="0" i="0" err="1">
                <a:solidFill>
                  <a:schemeClr val="tx1"/>
                </a:solidFill>
                <a:effectLst/>
              </a:rPr>
              <a:t>והצורך</a:t>
            </a:r>
            <a:r>
              <a:rPr lang="en-US" sz="2400" b="0" i="0">
                <a:solidFill>
                  <a:schemeClr val="tx1"/>
                </a:solidFill>
                <a:effectLst/>
              </a:rPr>
              <a:t> </a:t>
            </a:r>
            <a:r>
              <a:rPr lang="en-US" sz="2400" b="0" i="0" err="1">
                <a:solidFill>
                  <a:schemeClr val="tx1"/>
                </a:solidFill>
                <a:effectLst/>
              </a:rPr>
              <a:t>בניהול</a:t>
            </a:r>
            <a:r>
              <a:rPr lang="en-US" sz="2400" b="0" i="0">
                <a:solidFill>
                  <a:schemeClr val="tx1"/>
                </a:solidFill>
                <a:effectLst/>
              </a:rPr>
              <a:t> </a:t>
            </a:r>
            <a:r>
              <a:rPr lang="en-US" sz="2400" b="0" i="0" err="1">
                <a:solidFill>
                  <a:schemeClr val="tx1"/>
                </a:solidFill>
                <a:effectLst/>
              </a:rPr>
              <a:t>חניות</a:t>
            </a:r>
            <a:r>
              <a:rPr lang="en-US" sz="2400" b="0" i="0">
                <a:solidFill>
                  <a:schemeClr val="tx1"/>
                </a:solidFill>
                <a:effectLst/>
              </a:rPr>
              <a:t> </a:t>
            </a:r>
            <a:r>
              <a:rPr lang="en-US" sz="2400" b="0" i="0" err="1">
                <a:solidFill>
                  <a:schemeClr val="tx1"/>
                </a:solidFill>
                <a:effectLst/>
              </a:rPr>
              <a:t>באופן</a:t>
            </a:r>
            <a:r>
              <a:rPr lang="en-US" sz="2400" b="0" i="0">
                <a:solidFill>
                  <a:schemeClr val="tx1"/>
                </a:solidFill>
                <a:effectLst/>
              </a:rPr>
              <a:t> </a:t>
            </a:r>
            <a:r>
              <a:rPr lang="en-US" sz="2400" b="0" i="0" err="1">
                <a:solidFill>
                  <a:schemeClr val="tx1"/>
                </a:solidFill>
                <a:effectLst/>
              </a:rPr>
              <a:t>יעיל</a:t>
            </a:r>
            <a:r>
              <a:rPr lang="en-US" sz="2400" b="0" i="0">
                <a:solidFill>
                  <a:schemeClr val="tx1"/>
                </a:solidFill>
                <a:effectLst/>
              </a:rPr>
              <a:t> </a:t>
            </a:r>
            <a:r>
              <a:rPr lang="en-US" sz="2400" b="0" i="0" err="1">
                <a:solidFill>
                  <a:schemeClr val="tx1"/>
                </a:solidFill>
                <a:effectLst/>
              </a:rPr>
              <a:t>וחכם</a:t>
            </a:r>
            <a:r>
              <a:rPr lang="en-US" sz="2400" b="0" i="0">
                <a:solidFill>
                  <a:schemeClr val="tx1"/>
                </a:solidFill>
                <a:effectLst/>
              </a:rPr>
              <a:t> </a:t>
            </a:r>
            <a:r>
              <a:rPr lang="en-US" sz="2400" b="0" i="0" err="1">
                <a:solidFill>
                  <a:schemeClr val="tx1"/>
                </a:solidFill>
                <a:effectLst/>
              </a:rPr>
              <a:t>הפכו</a:t>
            </a:r>
            <a:r>
              <a:rPr lang="en-US" sz="2400" b="0" i="0">
                <a:solidFill>
                  <a:schemeClr val="tx1"/>
                </a:solidFill>
                <a:effectLst/>
              </a:rPr>
              <a:t> </a:t>
            </a:r>
            <a:r>
              <a:rPr lang="en-US" sz="2400" b="0" i="0" err="1">
                <a:solidFill>
                  <a:schemeClr val="tx1"/>
                </a:solidFill>
                <a:effectLst/>
              </a:rPr>
              <a:t>לאתגר</a:t>
            </a:r>
            <a:r>
              <a:rPr lang="en-US" sz="2400" b="0" i="0">
                <a:solidFill>
                  <a:schemeClr val="tx1"/>
                </a:solidFill>
                <a:effectLst/>
              </a:rPr>
              <a:t> </a:t>
            </a:r>
            <a:r>
              <a:rPr lang="en-US" sz="2400" b="0" i="0" err="1">
                <a:solidFill>
                  <a:schemeClr val="tx1"/>
                </a:solidFill>
                <a:effectLst/>
              </a:rPr>
              <a:t>עצום</a:t>
            </a:r>
            <a:r>
              <a:rPr lang="en-US" sz="2400" b="0" i="0">
                <a:solidFill>
                  <a:schemeClr val="tx1"/>
                </a:solidFill>
                <a:effectLst/>
              </a:rPr>
              <a:t> </a:t>
            </a:r>
            <a:r>
              <a:rPr lang="en-US" sz="2400" b="0" i="0" err="1">
                <a:solidFill>
                  <a:schemeClr val="tx1"/>
                </a:solidFill>
                <a:effectLst/>
              </a:rPr>
              <a:t>לעסקים</a:t>
            </a:r>
            <a:r>
              <a:rPr lang="en-US" sz="2400" b="0" i="0">
                <a:solidFill>
                  <a:schemeClr val="tx1"/>
                </a:solidFill>
                <a:effectLst/>
              </a:rPr>
              <a:t> </a:t>
            </a:r>
            <a:r>
              <a:rPr lang="en-US" sz="2400" b="0" i="0" err="1">
                <a:solidFill>
                  <a:schemeClr val="tx1"/>
                </a:solidFill>
                <a:effectLst/>
              </a:rPr>
              <a:t>וארגונים</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בעזרת</a:t>
            </a:r>
            <a:r>
              <a:rPr lang="en-US" sz="2400" b="0" i="0">
                <a:solidFill>
                  <a:schemeClr val="tx1"/>
                </a:solidFill>
                <a:effectLst/>
              </a:rPr>
              <a:t> </a:t>
            </a:r>
            <a:r>
              <a:rPr lang="en-US" sz="2400" b="0" i="0" err="1">
                <a:solidFill>
                  <a:schemeClr val="tx1"/>
                </a:solidFill>
                <a:effectLst/>
              </a:rPr>
              <a:t>ידע</a:t>
            </a:r>
            <a:r>
              <a:rPr lang="en-US" sz="2400" b="0" i="0">
                <a:solidFill>
                  <a:schemeClr val="tx1"/>
                </a:solidFill>
                <a:effectLst/>
              </a:rPr>
              <a:t> </a:t>
            </a:r>
            <a:r>
              <a:rPr lang="en-US" sz="2400" b="0" i="0" err="1">
                <a:solidFill>
                  <a:schemeClr val="tx1"/>
                </a:solidFill>
                <a:effectLst/>
              </a:rPr>
              <a:t>של</a:t>
            </a:r>
            <a:r>
              <a:rPr lang="en-US" sz="2400" b="0" i="0">
                <a:solidFill>
                  <a:schemeClr val="tx1"/>
                </a:solidFill>
                <a:effectLst/>
              </a:rPr>
              <a:t> </a:t>
            </a:r>
            <a:r>
              <a:rPr lang="en-US" sz="2400" b="0" i="0" err="1">
                <a:solidFill>
                  <a:schemeClr val="tx1"/>
                </a:solidFill>
                <a:effectLst/>
              </a:rPr>
              <a:t>כלל</a:t>
            </a:r>
            <a:r>
              <a:rPr lang="en-US" sz="2400" b="0" i="0">
                <a:solidFill>
                  <a:schemeClr val="tx1"/>
                </a:solidFill>
                <a:effectLst/>
              </a:rPr>
              <a:t> </a:t>
            </a:r>
            <a:r>
              <a:rPr lang="en-US" sz="2400" b="0" i="0" err="1">
                <a:solidFill>
                  <a:schemeClr val="tx1"/>
                </a:solidFill>
                <a:effectLst/>
              </a:rPr>
              <a:t>חברי</a:t>
            </a:r>
            <a:r>
              <a:rPr lang="en-US" sz="2400" b="0" i="0">
                <a:solidFill>
                  <a:schemeClr val="tx1"/>
                </a:solidFill>
                <a:effectLst/>
              </a:rPr>
              <a:t> </a:t>
            </a:r>
            <a:r>
              <a:rPr lang="en-US" sz="2400" b="0" i="0" err="1">
                <a:solidFill>
                  <a:schemeClr val="tx1"/>
                </a:solidFill>
                <a:effectLst/>
              </a:rPr>
              <a:t>הצוות</a:t>
            </a:r>
            <a:r>
              <a:rPr lang="en-US" sz="2400" b="0" i="0">
                <a:solidFill>
                  <a:schemeClr val="tx1"/>
                </a:solidFill>
                <a:effectLst/>
              </a:rPr>
              <a:t>, </a:t>
            </a:r>
            <a:r>
              <a:rPr lang="en-US" sz="2400" b="0" i="0" err="1">
                <a:solidFill>
                  <a:schemeClr val="tx1"/>
                </a:solidFill>
                <a:effectLst/>
              </a:rPr>
              <a:t>פיתחנו</a:t>
            </a:r>
            <a:r>
              <a:rPr lang="en-US" sz="2400" b="0" i="0">
                <a:solidFill>
                  <a:schemeClr val="tx1"/>
                </a:solidFill>
                <a:effectLst/>
              </a:rPr>
              <a:t> </a:t>
            </a:r>
            <a:r>
              <a:rPr lang="en-US" sz="2400" b="0" i="0" err="1">
                <a:solidFill>
                  <a:schemeClr val="tx1"/>
                </a:solidFill>
                <a:effectLst/>
              </a:rPr>
              <a:t>פתרון</a:t>
            </a:r>
            <a:r>
              <a:rPr lang="en-US" sz="2400" b="0" i="0">
                <a:solidFill>
                  <a:schemeClr val="tx1"/>
                </a:solidFill>
                <a:effectLst/>
              </a:rPr>
              <a:t> </a:t>
            </a:r>
            <a:r>
              <a:rPr lang="en-US" sz="2400" b="0" i="0" err="1">
                <a:solidFill>
                  <a:schemeClr val="tx1"/>
                </a:solidFill>
                <a:effectLst/>
              </a:rPr>
              <a:t>מתקדם</a:t>
            </a:r>
            <a:r>
              <a:rPr lang="en-US" sz="2400" b="0" i="0">
                <a:solidFill>
                  <a:schemeClr val="tx1"/>
                </a:solidFill>
                <a:effectLst/>
              </a:rPr>
              <a:t> </a:t>
            </a:r>
            <a:r>
              <a:rPr lang="en-US" sz="2400" b="0" i="0" err="1">
                <a:solidFill>
                  <a:schemeClr val="tx1"/>
                </a:solidFill>
                <a:effectLst/>
              </a:rPr>
              <a:t>שמסייע</a:t>
            </a:r>
            <a:r>
              <a:rPr lang="en-US" sz="2400" b="0" i="0">
                <a:solidFill>
                  <a:schemeClr val="tx1"/>
                </a:solidFill>
                <a:effectLst/>
              </a:rPr>
              <a:t> </a:t>
            </a:r>
            <a:r>
              <a:rPr lang="en-US" sz="2400" b="0" i="0" err="1">
                <a:solidFill>
                  <a:schemeClr val="tx1"/>
                </a:solidFill>
                <a:effectLst/>
              </a:rPr>
              <a:t>למכללות</a:t>
            </a:r>
            <a:r>
              <a:rPr lang="en-US" sz="2400" b="0" i="0">
                <a:solidFill>
                  <a:schemeClr val="tx1"/>
                </a:solidFill>
                <a:effectLst/>
              </a:rPr>
              <a:t> </a:t>
            </a:r>
            <a:r>
              <a:rPr lang="en-US" sz="2400" b="0" i="0" err="1">
                <a:solidFill>
                  <a:schemeClr val="tx1"/>
                </a:solidFill>
                <a:effectLst/>
              </a:rPr>
              <a:t>לנהל</a:t>
            </a:r>
            <a:r>
              <a:rPr lang="en-US" sz="2400" b="0" i="0">
                <a:solidFill>
                  <a:schemeClr val="tx1"/>
                </a:solidFill>
                <a:effectLst/>
              </a:rPr>
              <a:t> </a:t>
            </a:r>
            <a:r>
              <a:rPr lang="en-US" sz="2400" b="0" i="0" err="1">
                <a:solidFill>
                  <a:schemeClr val="tx1"/>
                </a:solidFill>
                <a:effectLst/>
              </a:rPr>
              <a:t>את</a:t>
            </a:r>
            <a:r>
              <a:rPr lang="en-US" sz="2400" b="0" i="0">
                <a:solidFill>
                  <a:schemeClr val="tx1"/>
                </a:solidFill>
                <a:effectLst/>
              </a:rPr>
              <a:t> </a:t>
            </a:r>
            <a:r>
              <a:rPr lang="en-US" sz="2400" b="0" i="0" err="1">
                <a:solidFill>
                  <a:schemeClr val="tx1"/>
                </a:solidFill>
                <a:effectLst/>
              </a:rPr>
              <a:t>חניותיהם</a:t>
            </a:r>
            <a:r>
              <a:rPr lang="en-US" sz="2400" b="0" i="0">
                <a:solidFill>
                  <a:schemeClr val="tx1"/>
                </a:solidFill>
                <a:effectLst/>
              </a:rPr>
              <a:t> </a:t>
            </a:r>
            <a:r>
              <a:rPr lang="en-US" sz="2400" b="0" i="0" err="1">
                <a:solidFill>
                  <a:schemeClr val="tx1"/>
                </a:solidFill>
                <a:effectLst/>
              </a:rPr>
              <a:t>בצורה</a:t>
            </a:r>
            <a:r>
              <a:rPr lang="en-US" sz="2400" b="0" i="0">
                <a:solidFill>
                  <a:schemeClr val="tx1"/>
                </a:solidFill>
                <a:effectLst/>
              </a:rPr>
              <a:t> </a:t>
            </a:r>
            <a:r>
              <a:rPr lang="en-US" sz="2400" b="0" i="0" err="1">
                <a:solidFill>
                  <a:schemeClr val="tx1"/>
                </a:solidFill>
                <a:effectLst/>
              </a:rPr>
              <a:t>אפקטיבית</a:t>
            </a:r>
            <a:r>
              <a:rPr lang="en-US" sz="2400" b="0" i="0">
                <a:solidFill>
                  <a:schemeClr val="tx1"/>
                </a:solidFill>
                <a:effectLst/>
              </a:rPr>
              <a:t> </a:t>
            </a:r>
            <a:r>
              <a:rPr lang="en-US" sz="2400" b="0" i="0" err="1">
                <a:solidFill>
                  <a:schemeClr val="tx1"/>
                </a:solidFill>
                <a:effectLst/>
              </a:rPr>
              <a:t>ויעילה</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במצגת</a:t>
            </a:r>
            <a:r>
              <a:rPr lang="en-US" sz="2400" b="0" i="0">
                <a:solidFill>
                  <a:schemeClr val="tx1"/>
                </a:solidFill>
                <a:effectLst/>
              </a:rPr>
              <a:t> </a:t>
            </a:r>
            <a:r>
              <a:rPr lang="en-US" sz="2400" b="0" i="0" err="1">
                <a:solidFill>
                  <a:schemeClr val="tx1"/>
                </a:solidFill>
                <a:effectLst/>
              </a:rPr>
              <a:t>זו</a:t>
            </a:r>
            <a:r>
              <a:rPr lang="en-US" sz="2400" b="0" i="0">
                <a:solidFill>
                  <a:schemeClr val="tx1"/>
                </a:solidFill>
                <a:effectLst/>
              </a:rPr>
              <a:t>, </a:t>
            </a:r>
            <a:r>
              <a:rPr lang="en-US" sz="2400" b="0" i="0" err="1">
                <a:solidFill>
                  <a:schemeClr val="tx1"/>
                </a:solidFill>
                <a:effectLst/>
              </a:rPr>
              <a:t>נעמוד</a:t>
            </a:r>
            <a:r>
              <a:rPr lang="en-US" sz="2400" b="0" i="0">
                <a:solidFill>
                  <a:schemeClr val="tx1"/>
                </a:solidFill>
                <a:effectLst/>
              </a:rPr>
              <a:t> </a:t>
            </a:r>
            <a:r>
              <a:rPr lang="en-US" sz="2400" b="0" i="0" err="1">
                <a:solidFill>
                  <a:schemeClr val="tx1"/>
                </a:solidFill>
                <a:effectLst/>
              </a:rPr>
              <a:t>על</a:t>
            </a:r>
            <a:r>
              <a:rPr lang="en-US" sz="2400" b="0" i="0">
                <a:solidFill>
                  <a:schemeClr val="tx1"/>
                </a:solidFill>
                <a:effectLst/>
              </a:rPr>
              <a:t> </a:t>
            </a:r>
            <a:r>
              <a:rPr lang="en-US" sz="2400" b="0" i="0" err="1">
                <a:solidFill>
                  <a:schemeClr val="tx1"/>
                </a:solidFill>
                <a:effectLst/>
              </a:rPr>
              <a:t>האתגרים</a:t>
            </a:r>
            <a:r>
              <a:rPr lang="en-US" sz="2400" b="0" i="0">
                <a:solidFill>
                  <a:schemeClr val="tx1"/>
                </a:solidFill>
                <a:effectLst/>
              </a:rPr>
              <a:t> </a:t>
            </a:r>
            <a:r>
              <a:rPr lang="en-US" sz="2400" b="0" i="0" err="1">
                <a:solidFill>
                  <a:schemeClr val="tx1"/>
                </a:solidFill>
                <a:effectLst/>
              </a:rPr>
              <a:t>שהובילו</a:t>
            </a:r>
            <a:r>
              <a:rPr lang="en-US" sz="2400" b="0" i="0">
                <a:solidFill>
                  <a:schemeClr val="tx1"/>
                </a:solidFill>
                <a:effectLst/>
              </a:rPr>
              <a:t> </a:t>
            </a:r>
            <a:r>
              <a:rPr lang="en-US" sz="2400" b="0" i="0" err="1">
                <a:solidFill>
                  <a:schemeClr val="tx1"/>
                </a:solidFill>
                <a:effectLst/>
              </a:rPr>
              <a:t>לפיתוח</a:t>
            </a:r>
            <a:r>
              <a:rPr lang="en-US" sz="2400" b="0" i="0">
                <a:solidFill>
                  <a:schemeClr val="tx1"/>
                </a:solidFill>
                <a:effectLst/>
              </a:rPr>
              <a:t> </a:t>
            </a:r>
            <a:r>
              <a:rPr lang="en-US" sz="2400" b="0" i="0" err="1">
                <a:solidFill>
                  <a:schemeClr val="tx1"/>
                </a:solidFill>
                <a:effectLst/>
              </a:rPr>
              <a:t>הפרויקט</a:t>
            </a:r>
            <a:r>
              <a:rPr lang="en-US" sz="2400" b="0" i="0">
                <a:solidFill>
                  <a:schemeClr val="tx1"/>
                </a:solidFill>
                <a:effectLst/>
              </a:rPr>
              <a:t>, </a:t>
            </a:r>
            <a:r>
              <a:rPr lang="en-US" sz="2400" b="0" i="0" err="1">
                <a:solidFill>
                  <a:schemeClr val="tx1"/>
                </a:solidFill>
                <a:effectLst/>
              </a:rPr>
              <a:t>את</a:t>
            </a:r>
            <a:r>
              <a:rPr lang="en-US" sz="2400" b="0" i="0">
                <a:solidFill>
                  <a:schemeClr val="tx1"/>
                </a:solidFill>
                <a:effectLst/>
              </a:rPr>
              <a:t> </a:t>
            </a:r>
            <a:r>
              <a:rPr lang="en-US" sz="2400" b="0" i="0" err="1">
                <a:solidFill>
                  <a:schemeClr val="tx1"/>
                </a:solidFill>
                <a:effectLst/>
              </a:rPr>
              <a:t>הפתרונות</a:t>
            </a:r>
            <a:r>
              <a:rPr lang="en-US" sz="2400" b="0" i="0">
                <a:solidFill>
                  <a:schemeClr val="tx1"/>
                </a:solidFill>
                <a:effectLst/>
              </a:rPr>
              <a:t> </a:t>
            </a:r>
            <a:r>
              <a:rPr lang="en-US" sz="2400" b="0" i="0" err="1">
                <a:solidFill>
                  <a:schemeClr val="tx1"/>
                </a:solidFill>
                <a:effectLst/>
              </a:rPr>
              <a:t>שפיתחנו</a:t>
            </a:r>
            <a:r>
              <a:rPr lang="en-US" sz="2400" b="0" i="0">
                <a:solidFill>
                  <a:schemeClr val="tx1"/>
                </a:solidFill>
                <a:effectLst/>
              </a:rPr>
              <a:t> </a:t>
            </a:r>
            <a:r>
              <a:rPr lang="en-US" sz="2400" b="0" i="0" err="1">
                <a:solidFill>
                  <a:schemeClr val="tx1"/>
                </a:solidFill>
                <a:effectLst/>
              </a:rPr>
              <a:t>עבורם</a:t>
            </a:r>
            <a:r>
              <a:rPr lang="en-US" sz="2400" b="0" i="0">
                <a:solidFill>
                  <a:schemeClr val="tx1"/>
                </a:solidFill>
                <a:effectLst/>
              </a:rPr>
              <a:t>, </a:t>
            </a:r>
            <a:r>
              <a:rPr lang="en-US" sz="2400" b="0" i="0" err="1">
                <a:solidFill>
                  <a:schemeClr val="tx1"/>
                </a:solidFill>
                <a:effectLst/>
              </a:rPr>
              <a:t>ואת</a:t>
            </a:r>
            <a:r>
              <a:rPr lang="en-US" sz="2400" b="0" i="0">
                <a:solidFill>
                  <a:schemeClr val="tx1"/>
                </a:solidFill>
                <a:effectLst/>
              </a:rPr>
              <a:t> </a:t>
            </a:r>
            <a:r>
              <a:rPr lang="en-US" sz="2400" b="0" i="0" err="1">
                <a:solidFill>
                  <a:schemeClr val="tx1"/>
                </a:solidFill>
                <a:effectLst/>
              </a:rPr>
              <a:t>היתרונות</a:t>
            </a:r>
            <a:r>
              <a:rPr lang="en-US" sz="2400" b="0" i="0">
                <a:solidFill>
                  <a:schemeClr val="tx1"/>
                </a:solidFill>
                <a:effectLst/>
              </a:rPr>
              <a:t> </a:t>
            </a:r>
            <a:r>
              <a:rPr lang="en-US" sz="2400" b="0" i="0" err="1">
                <a:solidFill>
                  <a:schemeClr val="tx1"/>
                </a:solidFill>
                <a:effectLst/>
              </a:rPr>
              <a:t>שהם</a:t>
            </a:r>
            <a:r>
              <a:rPr lang="en-US" sz="2400" b="0" i="0">
                <a:solidFill>
                  <a:schemeClr val="tx1"/>
                </a:solidFill>
                <a:effectLst/>
              </a:rPr>
              <a:t> </a:t>
            </a:r>
            <a:r>
              <a:rPr lang="en-US" sz="2400" b="0" i="0" err="1">
                <a:solidFill>
                  <a:schemeClr val="tx1"/>
                </a:solidFill>
                <a:effectLst/>
              </a:rPr>
              <a:t>מציעים</a:t>
            </a:r>
            <a:r>
              <a:rPr lang="en-US" sz="2400" b="0" i="0">
                <a:solidFill>
                  <a:schemeClr val="tx1"/>
                </a:solidFill>
                <a:effectLst/>
              </a:rPr>
              <a:t> </a:t>
            </a:r>
            <a:r>
              <a:rPr lang="en-US" sz="2400" b="0" i="0" err="1">
                <a:solidFill>
                  <a:schemeClr val="tx1"/>
                </a:solidFill>
                <a:effectLst/>
              </a:rPr>
              <a:t>למכללה</a:t>
            </a:r>
            <a:r>
              <a:rPr lang="en-US" sz="2400" b="0" i="0">
                <a:solidFill>
                  <a:schemeClr val="tx1"/>
                </a:solidFill>
                <a:effectLst/>
              </a:rPr>
              <a:t> </a:t>
            </a:r>
            <a:r>
              <a:rPr lang="en-US" sz="2400" b="0" i="0" err="1">
                <a:solidFill>
                  <a:schemeClr val="tx1"/>
                </a:solidFill>
                <a:effectLst/>
              </a:rPr>
              <a:t>ולסטודנטים</a:t>
            </a:r>
            <a:r>
              <a:rPr lang="en-US" sz="2400" b="0" i="0">
                <a:solidFill>
                  <a:schemeClr val="tx1"/>
                </a:solidFill>
                <a:effectLst/>
              </a:rPr>
              <a:t> </a:t>
            </a:r>
            <a:r>
              <a:rPr lang="en-US" sz="2400" b="0" i="0" err="1">
                <a:solidFill>
                  <a:schemeClr val="tx1"/>
                </a:solidFill>
                <a:effectLst/>
              </a:rPr>
              <a:t>כאחד</a:t>
            </a:r>
            <a:r>
              <a:rPr lang="en-US" sz="2400" b="0" i="0">
                <a:solidFill>
                  <a:schemeClr val="tx1"/>
                </a:solidFill>
                <a:effectLst/>
              </a:rPr>
              <a:t>.</a:t>
            </a:r>
            <a:br>
              <a:rPr lang="en-US" sz="2400" b="0" i="0">
                <a:solidFill>
                  <a:schemeClr val="tx1"/>
                </a:solidFill>
                <a:effectLst/>
              </a:rPr>
            </a:br>
            <a:r>
              <a:rPr lang="en-US" sz="2400" b="0" i="0" err="1">
                <a:solidFill>
                  <a:schemeClr val="tx1"/>
                </a:solidFill>
                <a:effectLst/>
              </a:rPr>
              <a:t>נתמקד</a:t>
            </a:r>
            <a:r>
              <a:rPr lang="en-US" sz="2400" b="0" i="0">
                <a:solidFill>
                  <a:schemeClr val="tx1"/>
                </a:solidFill>
                <a:effectLst/>
              </a:rPr>
              <a:t> </a:t>
            </a:r>
            <a:r>
              <a:rPr lang="en-US" sz="2400" b="0" i="0" err="1">
                <a:solidFill>
                  <a:schemeClr val="tx1"/>
                </a:solidFill>
                <a:effectLst/>
              </a:rPr>
              <a:t>בתהליכי</a:t>
            </a:r>
            <a:r>
              <a:rPr lang="en-US" sz="2400" b="0" i="0">
                <a:solidFill>
                  <a:schemeClr val="tx1"/>
                </a:solidFill>
                <a:effectLst/>
              </a:rPr>
              <a:t> </a:t>
            </a:r>
            <a:r>
              <a:rPr lang="en-US" sz="2400" b="0" i="0" err="1">
                <a:solidFill>
                  <a:schemeClr val="tx1"/>
                </a:solidFill>
                <a:effectLst/>
              </a:rPr>
              <a:t>הרישום</a:t>
            </a:r>
            <a:r>
              <a:rPr lang="en-US" sz="2400" b="0" i="0">
                <a:solidFill>
                  <a:schemeClr val="tx1"/>
                </a:solidFill>
                <a:effectLst/>
              </a:rPr>
              <a:t>, </a:t>
            </a:r>
            <a:r>
              <a:rPr lang="en-US" sz="2400" b="0" i="0" err="1">
                <a:solidFill>
                  <a:schemeClr val="tx1"/>
                </a:solidFill>
                <a:effectLst/>
              </a:rPr>
              <a:t>הניהול</a:t>
            </a:r>
            <a:r>
              <a:rPr lang="en-US" sz="2400" b="0" i="0">
                <a:solidFill>
                  <a:schemeClr val="tx1"/>
                </a:solidFill>
                <a:effectLst/>
              </a:rPr>
              <a:t>, </a:t>
            </a:r>
            <a:r>
              <a:rPr lang="en-US" sz="2400" b="0" i="0" err="1">
                <a:solidFill>
                  <a:schemeClr val="tx1"/>
                </a:solidFill>
                <a:effectLst/>
              </a:rPr>
              <a:t>והשימור</a:t>
            </a:r>
            <a:r>
              <a:rPr lang="en-US" sz="2400" b="0" i="0">
                <a:solidFill>
                  <a:schemeClr val="tx1"/>
                </a:solidFill>
                <a:effectLst/>
              </a:rPr>
              <a:t> </a:t>
            </a:r>
            <a:r>
              <a:rPr lang="en-US" sz="2400" b="0" i="0" err="1">
                <a:solidFill>
                  <a:schemeClr val="tx1"/>
                </a:solidFill>
                <a:effectLst/>
              </a:rPr>
              <a:t>של</a:t>
            </a:r>
            <a:r>
              <a:rPr lang="en-US" sz="2400" b="0" i="0">
                <a:solidFill>
                  <a:schemeClr val="tx1"/>
                </a:solidFill>
                <a:effectLst/>
              </a:rPr>
              <a:t> </a:t>
            </a:r>
            <a:r>
              <a:rPr lang="en-US" sz="2400" b="0" i="0" err="1">
                <a:solidFill>
                  <a:schemeClr val="tx1"/>
                </a:solidFill>
                <a:effectLst/>
              </a:rPr>
              <a:t>החניות</a:t>
            </a:r>
            <a:r>
              <a:rPr lang="en-US" sz="2400" b="0" i="0">
                <a:solidFill>
                  <a:schemeClr val="tx1"/>
                </a:solidFill>
                <a:effectLst/>
              </a:rPr>
              <a:t> </a:t>
            </a:r>
            <a:r>
              <a:rPr lang="en-US" sz="2400" b="0" i="0" err="1">
                <a:solidFill>
                  <a:schemeClr val="tx1"/>
                </a:solidFill>
                <a:effectLst/>
              </a:rPr>
              <a:t>באמצעות</a:t>
            </a:r>
            <a:r>
              <a:rPr lang="en-US" sz="2400" b="0" i="0">
                <a:solidFill>
                  <a:schemeClr val="tx1"/>
                </a:solidFill>
                <a:effectLst/>
              </a:rPr>
              <a:t> </a:t>
            </a:r>
            <a:r>
              <a:rPr lang="en-US" sz="2400" b="0" i="0" err="1">
                <a:solidFill>
                  <a:schemeClr val="tx1"/>
                </a:solidFill>
                <a:effectLst/>
              </a:rPr>
              <a:t>שימוש</a:t>
            </a:r>
            <a:r>
              <a:rPr lang="en-US" sz="2400" b="0" i="0">
                <a:solidFill>
                  <a:schemeClr val="tx1"/>
                </a:solidFill>
                <a:effectLst/>
              </a:rPr>
              <a:t> </a:t>
            </a:r>
            <a:r>
              <a:rPr lang="en-US" sz="2400" b="0" i="0" err="1">
                <a:solidFill>
                  <a:schemeClr val="tx1"/>
                </a:solidFill>
                <a:effectLst/>
              </a:rPr>
              <a:t>הידע</a:t>
            </a:r>
            <a:r>
              <a:rPr lang="en-US" sz="2400" b="0" i="0">
                <a:solidFill>
                  <a:schemeClr val="tx1"/>
                </a:solidFill>
                <a:effectLst/>
              </a:rPr>
              <a:t> </a:t>
            </a:r>
            <a:r>
              <a:rPr lang="en-US" sz="2400" b="0" i="0" err="1">
                <a:solidFill>
                  <a:schemeClr val="tx1"/>
                </a:solidFill>
                <a:effectLst/>
              </a:rPr>
              <a:t>שנצבר</a:t>
            </a:r>
            <a:r>
              <a:rPr lang="en-US" sz="2400" b="0" i="0">
                <a:solidFill>
                  <a:schemeClr val="tx1"/>
                </a:solidFill>
                <a:effectLst/>
              </a:rPr>
              <a:t> </a:t>
            </a:r>
            <a:r>
              <a:rPr lang="en-US" sz="2400" b="0" i="0" err="1">
                <a:solidFill>
                  <a:schemeClr val="tx1"/>
                </a:solidFill>
                <a:effectLst/>
              </a:rPr>
              <a:t>במהלך</a:t>
            </a:r>
            <a:r>
              <a:rPr lang="en-US" sz="2400" b="0" i="0">
                <a:solidFill>
                  <a:schemeClr val="tx1"/>
                </a:solidFill>
                <a:effectLst/>
              </a:rPr>
              <a:t> </a:t>
            </a:r>
            <a:r>
              <a:rPr lang="en-US" sz="2400" b="0" i="0" err="1">
                <a:solidFill>
                  <a:schemeClr val="tx1"/>
                </a:solidFill>
                <a:effectLst/>
              </a:rPr>
              <a:t>הקורס</a:t>
            </a:r>
            <a:r>
              <a:rPr lang="en-US" sz="2400" b="0" i="0">
                <a:solidFill>
                  <a:schemeClr val="tx1"/>
                </a:solidFill>
                <a:effectLst/>
              </a:rPr>
              <a:t>.</a:t>
            </a:r>
            <a:br>
              <a:rPr lang="en-US" sz="2400" b="0" i="0">
                <a:solidFill>
                  <a:schemeClr val="tx1"/>
                </a:solidFill>
                <a:effectLst/>
              </a:rPr>
            </a:br>
            <a:endParaRPr lang="en-US" sz="2400">
              <a:solidFill>
                <a:schemeClr val="tx1"/>
              </a:solidFill>
            </a:endParaRPr>
          </a:p>
        </p:txBody>
      </p:sp>
      <p:cxnSp>
        <p:nvCxnSpPr>
          <p:cNvPr id="62" name="Straight Connector 6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Tree>
    <p:extLst>
      <p:ext uri="{BB962C8B-B14F-4D97-AF65-F5344CB8AC3E}">
        <p14:creationId xmlns:p14="http://schemas.microsoft.com/office/powerpoint/2010/main" val="55048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90F468-43DC-A2C8-D15E-55A9F005B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AA668-C151-F94B-315F-B8055C9F9631}"/>
              </a:ext>
            </a:extLst>
          </p:cNvPr>
          <p:cNvSpPr>
            <a:spLocks noGrp="1"/>
          </p:cNvSpPr>
          <p:nvPr>
            <p:ph type="title"/>
          </p:nvPr>
        </p:nvSpPr>
        <p:spPr>
          <a:xfrm>
            <a:off x="674333" y="155906"/>
            <a:ext cx="4636576" cy="1118711"/>
          </a:xfrm>
        </p:spPr>
        <p:txBody>
          <a:bodyPr anchor="ctr">
            <a:normAutofit/>
          </a:bodyPr>
          <a:lstStyle/>
          <a:p>
            <a:pPr algn="ctr" rtl="1"/>
            <a:r>
              <a:rPr lang="he-IL" b="1" u="sng"/>
              <a:t>דף הבית</a:t>
            </a:r>
            <a:endParaRPr lang="ru-UA" b="1" u="sng"/>
          </a:p>
        </p:txBody>
      </p:sp>
      <p:sp>
        <p:nvSpPr>
          <p:cNvPr id="14" name="Content Placeholder 8">
            <a:extLst>
              <a:ext uri="{FF2B5EF4-FFF2-40B4-BE49-F238E27FC236}">
                <a16:creationId xmlns:a16="http://schemas.microsoft.com/office/drawing/2014/main" id="{BABAED88-8A4E-EDAF-F6F6-70BCFA3D7039}"/>
              </a:ext>
            </a:extLst>
          </p:cNvPr>
          <p:cNvSpPr>
            <a:spLocks noGrp="1"/>
          </p:cNvSpPr>
          <p:nvPr>
            <p:ph idx="1"/>
          </p:nvPr>
        </p:nvSpPr>
        <p:spPr>
          <a:xfrm>
            <a:off x="6096000" y="177886"/>
            <a:ext cx="2920641" cy="2056201"/>
          </a:xfrm>
        </p:spPr>
        <p:txBody>
          <a:bodyPr>
            <a:normAutofit fontScale="92500" lnSpcReduction="10000"/>
          </a:bodyPr>
          <a:lstStyle/>
          <a:p>
            <a:pPr algn="r" rtl="1"/>
            <a:r>
              <a:rPr lang="en-US" u="sng" err="1"/>
              <a:t>Ctrl+Q</a:t>
            </a:r>
            <a:r>
              <a:rPr lang="he-IL" u="sng"/>
              <a:t> שינוי מצב הארה </a:t>
            </a:r>
            <a:r>
              <a:rPr lang="he-IL"/>
              <a:t>(אלמנט שלא נלמד בכיתה)</a:t>
            </a:r>
          </a:p>
          <a:p>
            <a:pPr algn="r" rtl="1"/>
            <a:r>
              <a:rPr lang="he-IL"/>
              <a:t>בדיקת תקינות קלט</a:t>
            </a:r>
          </a:p>
          <a:p>
            <a:pPr algn="r" rtl="1"/>
            <a:r>
              <a:rPr lang="en-US"/>
              <a:t>Show Password</a:t>
            </a:r>
          </a:p>
          <a:p>
            <a:pPr algn="r" rtl="1"/>
            <a:r>
              <a:rPr lang="en-US"/>
              <a:t>ADMIN MANAGEMENT</a:t>
            </a:r>
          </a:p>
          <a:p>
            <a:pPr algn="r" rtl="1"/>
            <a:r>
              <a:rPr lang="en-US"/>
              <a:t>STUDENT RESERVATION</a:t>
            </a:r>
          </a:p>
        </p:txBody>
      </p:sp>
      <p:pic>
        <p:nvPicPr>
          <p:cNvPr id="4" name="Picture 3" descr="A screenshot of a video game&#10;&#10;Description automatically generated">
            <a:extLst>
              <a:ext uri="{FF2B5EF4-FFF2-40B4-BE49-F238E27FC236}">
                <a16:creationId xmlns:a16="http://schemas.microsoft.com/office/drawing/2014/main" id="{7405CEE4-4C65-C113-81E3-EFBCAE7E8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53" y="2234087"/>
            <a:ext cx="8920169" cy="3991222"/>
          </a:xfrm>
          <a:prstGeom prst="rect">
            <a:avLst/>
          </a:prstGeom>
        </p:spPr>
      </p:pic>
    </p:spTree>
    <p:extLst>
      <p:ext uri="{BB962C8B-B14F-4D97-AF65-F5344CB8AC3E}">
        <p14:creationId xmlns:p14="http://schemas.microsoft.com/office/powerpoint/2010/main" val="269136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7CB5B-E52E-6748-2AAE-11A1FAD4E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4E71C-7B57-0B50-29DA-C36EBD0B7F07}"/>
              </a:ext>
            </a:extLst>
          </p:cNvPr>
          <p:cNvSpPr>
            <a:spLocks noGrp="1"/>
          </p:cNvSpPr>
          <p:nvPr>
            <p:ph type="title"/>
          </p:nvPr>
        </p:nvSpPr>
        <p:spPr>
          <a:xfrm>
            <a:off x="674333" y="155906"/>
            <a:ext cx="4636576" cy="1118711"/>
          </a:xfrm>
        </p:spPr>
        <p:txBody>
          <a:bodyPr anchor="ctr">
            <a:normAutofit/>
          </a:bodyPr>
          <a:lstStyle/>
          <a:p>
            <a:pPr algn="ctr" rtl="1"/>
            <a:r>
              <a:rPr lang="he-IL" b="1" u="sng"/>
              <a:t>דף ההזמנה</a:t>
            </a:r>
            <a:endParaRPr lang="ru-UA" b="1" u="sng"/>
          </a:p>
        </p:txBody>
      </p:sp>
      <p:sp>
        <p:nvSpPr>
          <p:cNvPr id="14" name="Content Placeholder 8">
            <a:extLst>
              <a:ext uri="{FF2B5EF4-FFF2-40B4-BE49-F238E27FC236}">
                <a16:creationId xmlns:a16="http://schemas.microsoft.com/office/drawing/2014/main" id="{633B759B-D7E0-5EC7-C1F5-0CF8D69249B2}"/>
              </a:ext>
            </a:extLst>
          </p:cNvPr>
          <p:cNvSpPr>
            <a:spLocks noGrp="1"/>
          </p:cNvSpPr>
          <p:nvPr>
            <p:ph idx="1"/>
          </p:nvPr>
        </p:nvSpPr>
        <p:spPr>
          <a:xfrm>
            <a:off x="6096000" y="177886"/>
            <a:ext cx="2920641" cy="2056201"/>
          </a:xfrm>
        </p:spPr>
        <p:txBody>
          <a:bodyPr vert="horz" lIns="91440" tIns="45720" rIns="91440" bIns="45720" rtlCol="0" anchor="t">
            <a:normAutofit fontScale="77500" lnSpcReduction="20000"/>
          </a:bodyPr>
          <a:lstStyle/>
          <a:p>
            <a:pPr algn="r" rtl="1"/>
            <a:r>
              <a:rPr lang="en-US" u="sng" err="1"/>
              <a:t>Ctrl+R</a:t>
            </a:r>
            <a:r>
              <a:rPr lang="he-IL" u="sng"/>
              <a:t> ניקוי השדות </a:t>
            </a:r>
          </a:p>
          <a:p>
            <a:pPr algn="r" rtl="1"/>
            <a:r>
              <a:rPr lang="en-US" u="sng"/>
              <a:t>Enter</a:t>
            </a:r>
            <a:r>
              <a:rPr lang="he-IL" u="sng"/>
              <a:t> להזמנת חניה</a:t>
            </a:r>
          </a:p>
          <a:p>
            <a:pPr algn="r" rtl="1"/>
            <a:r>
              <a:rPr lang="he-IL"/>
              <a:t>בדיקת תקינות קלט</a:t>
            </a:r>
          </a:p>
          <a:p>
            <a:pPr algn="r" rtl="1"/>
            <a:r>
              <a:rPr lang="en-US"/>
              <a:t>SAAS</a:t>
            </a:r>
            <a:r>
              <a:rPr lang="he-IL"/>
              <a:t> (רדיו + מזג אוויר)</a:t>
            </a:r>
            <a:endParaRPr lang="en-US"/>
          </a:p>
          <a:p>
            <a:pPr algn="r" rtl="1"/>
            <a:r>
              <a:rPr lang="en-US"/>
              <a:t>Remove Reservation</a:t>
            </a:r>
          </a:p>
          <a:p>
            <a:pPr algn="r" rtl="1"/>
            <a:r>
              <a:rPr lang="he-IL"/>
              <a:t>חניית נכים</a:t>
            </a:r>
          </a:p>
          <a:p>
            <a:pPr algn="r" rtl="1"/>
            <a:r>
              <a:rPr lang="he-IL">
                <a:cs typeface="Gisha"/>
              </a:rPr>
              <a:t>חניות פנויות</a:t>
            </a:r>
          </a:p>
        </p:txBody>
      </p:sp>
      <p:pic>
        <p:nvPicPr>
          <p:cNvPr id="4" name="Picture 3">
            <a:extLst>
              <a:ext uri="{FF2B5EF4-FFF2-40B4-BE49-F238E27FC236}">
                <a16:creationId xmlns:a16="http://schemas.microsoft.com/office/drawing/2014/main" id="{A0F51CD8-B1EF-2D08-8483-D75255875CC5}"/>
              </a:ext>
            </a:extLst>
          </p:cNvPr>
          <p:cNvPicPr>
            <a:picLocks noChangeAspect="1"/>
          </p:cNvPicPr>
          <p:nvPr/>
        </p:nvPicPr>
        <p:blipFill>
          <a:blip r:embed="rId2"/>
          <a:srcRect/>
          <a:stretch/>
        </p:blipFill>
        <p:spPr>
          <a:xfrm>
            <a:off x="630966" y="2234087"/>
            <a:ext cx="8527541" cy="3991222"/>
          </a:xfrm>
          <a:prstGeom prst="rect">
            <a:avLst/>
          </a:prstGeom>
        </p:spPr>
      </p:pic>
    </p:spTree>
    <p:extLst>
      <p:ext uri="{BB962C8B-B14F-4D97-AF65-F5344CB8AC3E}">
        <p14:creationId xmlns:p14="http://schemas.microsoft.com/office/powerpoint/2010/main" val="187117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2423B7-7706-0B55-12CF-D1589961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86644-666C-88E6-9D45-170F4F9A3372}"/>
              </a:ext>
            </a:extLst>
          </p:cNvPr>
          <p:cNvSpPr>
            <a:spLocks noGrp="1"/>
          </p:cNvSpPr>
          <p:nvPr>
            <p:ph type="title"/>
          </p:nvPr>
        </p:nvSpPr>
        <p:spPr>
          <a:xfrm>
            <a:off x="674333" y="155906"/>
            <a:ext cx="4636576" cy="1118711"/>
          </a:xfrm>
        </p:spPr>
        <p:txBody>
          <a:bodyPr anchor="ctr">
            <a:normAutofit/>
          </a:bodyPr>
          <a:lstStyle/>
          <a:p>
            <a:pPr algn="ctr" rtl="1"/>
            <a:r>
              <a:rPr lang="he-IL" b="1" u="sng"/>
              <a:t>דף המנהל</a:t>
            </a:r>
            <a:endParaRPr lang="ru-UA" b="1" u="sng"/>
          </a:p>
        </p:txBody>
      </p:sp>
      <p:sp>
        <p:nvSpPr>
          <p:cNvPr id="14" name="Content Placeholder 8">
            <a:extLst>
              <a:ext uri="{FF2B5EF4-FFF2-40B4-BE49-F238E27FC236}">
                <a16:creationId xmlns:a16="http://schemas.microsoft.com/office/drawing/2014/main" id="{F561EE3A-141A-2D63-D217-FB7FC6C242FF}"/>
              </a:ext>
            </a:extLst>
          </p:cNvPr>
          <p:cNvSpPr>
            <a:spLocks noGrp="1"/>
          </p:cNvSpPr>
          <p:nvPr>
            <p:ph idx="1"/>
          </p:nvPr>
        </p:nvSpPr>
        <p:spPr>
          <a:xfrm>
            <a:off x="6096000" y="177886"/>
            <a:ext cx="2920641" cy="2056201"/>
          </a:xfrm>
        </p:spPr>
        <p:txBody>
          <a:bodyPr>
            <a:normAutofit/>
          </a:bodyPr>
          <a:lstStyle/>
          <a:p>
            <a:pPr algn="r" rtl="1"/>
            <a:r>
              <a:rPr lang="en-US"/>
              <a:t>Show All</a:t>
            </a:r>
            <a:endParaRPr lang="he-IL"/>
          </a:p>
          <a:p>
            <a:pPr algn="r" rtl="1"/>
            <a:r>
              <a:rPr lang="he-IL"/>
              <a:t>בדיקת תקינות קלט</a:t>
            </a:r>
          </a:p>
          <a:p>
            <a:pPr algn="r" rtl="1"/>
            <a:r>
              <a:rPr lang="en-US"/>
              <a:t>Delete All</a:t>
            </a:r>
          </a:p>
          <a:p>
            <a:pPr algn="r" rtl="1"/>
            <a:r>
              <a:rPr lang="en-US"/>
              <a:t>Remove Reservation</a:t>
            </a:r>
          </a:p>
          <a:p>
            <a:pPr algn="r" rtl="1"/>
            <a:r>
              <a:rPr lang="en-US"/>
              <a:t>Clear Form</a:t>
            </a:r>
          </a:p>
        </p:txBody>
      </p:sp>
      <p:pic>
        <p:nvPicPr>
          <p:cNvPr id="4" name="Picture 3">
            <a:extLst>
              <a:ext uri="{FF2B5EF4-FFF2-40B4-BE49-F238E27FC236}">
                <a16:creationId xmlns:a16="http://schemas.microsoft.com/office/drawing/2014/main" id="{1347F2DB-B0ED-EDD4-C4C0-4F037B9088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631" y="2234087"/>
            <a:ext cx="8808213" cy="3991222"/>
          </a:xfrm>
          <a:prstGeom prst="rect">
            <a:avLst/>
          </a:prstGeom>
        </p:spPr>
      </p:pic>
    </p:spTree>
    <p:extLst>
      <p:ext uri="{BB962C8B-B14F-4D97-AF65-F5344CB8AC3E}">
        <p14:creationId xmlns:p14="http://schemas.microsoft.com/office/powerpoint/2010/main" val="186141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4E27-6535-2D33-946A-785A6014966A}"/>
              </a:ext>
            </a:extLst>
          </p:cNvPr>
          <p:cNvSpPr>
            <a:spLocks noGrp="1"/>
          </p:cNvSpPr>
          <p:nvPr>
            <p:ph type="title"/>
          </p:nvPr>
        </p:nvSpPr>
        <p:spPr>
          <a:xfrm>
            <a:off x="4981" y="430306"/>
            <a:ext cx="8596668" cy="1320800"/>
          </a:xfrm>
        </p:spPr>
        <p:txBody>
          <a:bodyPr/>
          <a:lstStyle/>
          <a:p>
            <a:pPr algn="r" rtl="1"/>
            <a:r>
              <a:rPr lang="he-IL" b="1" u="sng">
                <a:latin typeface="Arial"/>
                <a:cs typeface="Arial"/>
              </a:rPr>
              <a:t>תבנית העיצוב </a:t>
            </a:r>
            <a:r>
              <a:rPr lang="he-IL" b="1" u="sng" err="1">
                <a:cs typeface="Arial"/>
              </a:rPr>
              <a:t>Singleton</a:t>
            </a:r>
            <a:endParaRPr lang="en-US" u="sng" err="1">
              <a:cs typeface="Arial"/>
            </a:endParaRPr>
          </a:p>
        </p:txBody>
      </p:sp>
      <p:sp>
        <p:nvSpPr>
          <p:cNvPr id="3" name="Content Placeholder 2">
            <a:extLst>
              <a:ext uri="{FF2B5EF4-FFF2-40B4-BE49-F238E27FC236}">
                <a16:creationId xmlns:a16="http://schemas.microsoft.com/office/drawing/2014/main" id="{A56C5376-3F55-F197-34C0-685856E96210}"/>
              </a:ext>
            </a:extLst>
          </p:cNvPr>
          <p:cNvSpPr>
            <a:spLocks noGrp="1"/>
          </p:cNvSpPr>
          <p:nvPr>
            <p:ph idx="1"/>
          </p:nvPr>
        </p:nvSpPr>
        <p:spPr>
          <a:xfrm>
            <a:off x="1091951" y="1163265"/>
            <a:ext cx="8708726" cy="4754832"/>
          </a:xfrm>
        </p:spPr>
        <p:txBody>
          <a:bodyPr vert="horz" lIns="91440" tIns="45720" rIns="91440" bIns="45720" rtlCol="0" anchor="t">
            <a:normAutofit fontScale="85000" lnSpcReduction="20000"/>
          </a:bodyPr>
          <a:lstStyle/>
          <a:p>
            <a:pPr algn="r" rtl="1"/>
            <a:r>
              <a:rPr lang="en-US" sz="2200" err="1">
                <a:solidFill>
                  <a:srgbClr val="FFFFFF"/>
                </a:solidFill>
                <a:latin typeface="gisha"/>
                <a:ea typeface="Calibri"/>
                <a:cs typeface="gisha"/>
              </a:rPr>
              <a:t>תבנית</a:t>
            </a:r>
            <a:r>
              <a:rPr lang="en-US" sz="2200">
                <a:latin typeface="gisha"/>
                <a:ea typeface="Calibri"/>
                <a:cs typeface="gisha"/>
              </a:rPr>
              <a:t> </a:t>
            </a:r>
            <a:r>
              <a:rPr lang="en-US" sz="2200" err="1">
                <a:latin typeface="gisha"/>
                <a:ea typeface="Calibri"/>
                <a:cs typeface="gisha"/>
              </a:rPr>
              <a:t>העיצוב</a:t>
            </a:r>
            <a:r>
              <a:rPr lang="en-US" sz="2200">
                <a:latin typeface="gisha"/>
                <a:ea typeface="Calibri"/>
                <a:cs typeface="gisha"/>
              </a:rPr>
              <a:t> Singleton </a:t>
            </a:r>
            <a:r>
              <a:rPr lang="en-US" sz="2200" err="1">
                <a:latin typeface="gisha"/>
                <a:ea typeface="Calibri"/>
                <a:cs typeface="gisha"/>
              </a:rPr>
              <a:t>מבטיחה</a:t>
            </a:r>
            <a:r>
              <a:rPr lang="en-US" sz="2200">
                <a:latin typeface="gisha"/>
                <a:ea typeface="Calibri"/>
                <a:cs typeface="gisha"/>
              </a:rPr>
              <a:t> </a:t>
            </a:r>
            <a:r>
              <a:rPr lang="en-US" sz="2200" err="1">
                <a:latin typeface="gisha"/>
                <a:ea typeface="Calibri"/>
                <a:cs typeface="gisha"/>
              </a:rPr>
              <a:t>שלמחלקה</a:t>
            </a:r>
            <a:r>
              <a:rPr lang="en-US" sz="2200">
                <a:latin typeface="gisha"/>
                <a:ea typeface="Calibri"/>
                <a:cs typeface="gisha"/>
              </a:rPr>
              <a:t> </a:t>
            </a:r>
            <a:r>
              <a:rPr lang="en-US" sz="2200" err="1">
                <a:latin typeface="gisha"/>
                <a:ea typeface="Calibri"/>
                <a:cs typeface="gisha"/>
              </a:rPr>
              <a:t>יהיה</a:t>
            </a:r>
            <a:r>
              <a:rPr lang="en-US" sz="2200">
                <a:latin typeface="gisha"/>
                <a:ea typeface="Calibri"/>
                <a:cs typeface="gisha"/>
              </a:rPr>
              <a:t> </a:t>
            </a:r>
            <a:r>
              <a:rPr lang="en-US" sz="2200" err="1">
                <a:latin typeface="gisha"/>
                <a:ea typeface="Calibri"/>
                <a:cs typeface="gisha"/>
              </a:rPr>
              <a:t>מופע</a:t>
            </a:r>
            <a:r>
              <a:rPr lang="en-US" sz="2200">
                <a:latin typeface="gisha"/>
                <a:ea typeface="Calibri"/>
                <a:cs typeface="gisha"/>
              </a:rPr>
              <a:t> </a:t>
            </a:r>
            <a:r>
              <a:rPr lang="en-US" sz="2200" err="1">
                <a:latin typeface="gisha"/>
                <a:ea typeface="Calibri"/>
                <a:cs typeface="gisha"/>
              </a:rPr>
              <a:t>אחד</a:t>
            </a:r>
            <a:r>
              <a:rPr lang="en-US" sz="2200">
                <a:latin typeface="gisha"/>
                <a:ea typeface="Calibri"/>
                <a:cs typeface="gisha"/>
              </a:rPr>
              <a:t> </a:t>
            </a:r>
            <a:r>
              <a:rPr lang="en-US" sz="2200" err="1">
                <a:latin typeface="gisha"/>
                <a:ea typeface="Calibri"/>
                <a:cs typeface="gisha"/>
              </a:rPr>
              <a:t>בלבד</a:t>
            </a:r>
            <a:r>
              <a:rPr lang="en-US" sz="2200">
                <a:latin typeface="gisha"/>
                <a:ea typeface="Calibri"/>
                <a:cs typeface="gisha"/>
              </a:rPr>
              <a:t> </a:t>
            </a:r>
            <a:r>
              <a:rPr lang="en-US" sz="2200" err="1">
                <a:latin typeface="gisha"/>
                <a:ea typeface="Calibri"/>
                <a:cs typeface="gisha"/>
              </a:rPr>
              <a:t>ומספק</a:t>
            </a:r>
            <a:r>
              <a:rPr lang="en-US" sz="2200">
                <a:latin typeface="gisha"/>
                <a:ea typeface="Calibri"/>
                <a:cs typeface="gisha"/>
              </a:rPr>
              <a:t> </a:t>
            </a:r>
            <a:r>
              <a:rPr lang="en-US" sz="2200" err="1">
                <a:latin typeface="gisha"/>
                <a:ea typeface="Calibri"/>
                <a:cs typeface="gisha"/>
              </a:rPr>
              <a:t>גישה</a:t>
            </a:r>
            <a:r>
              <a:rPr lang="en-US" sz="2200">
                <a:latin typeface="gisha"/>
                <a:ea typeface="Calibri"/>
                <a:cs typeface="gisha"/>
              </a:rPr>
              <a:t> </a:t>
            </a:r>
            <a:r>
              <a:rPr lang="en-US" sz="2200" err="1">
                <a:latin typeface="gisha"/>
                <a:ea typeface="Calibri"/>
                <a:cs typeface="gisha"/>
              </a:rPr>
              <a:t>גלובלית</a:t>
            </a:r>
            <a:r>
              <a:rPr lang="en-US" sz="2200">
                <a:latin typeface="gisha"/>
                <a:ea typeface="Calibri"/>
                <a:cs typeface="gisha"/>
              </a:rPr>
              <a:t> </a:t>
            </a:r>
            <a:r>
              <a:rPr lang="en-US" sz="2200" err="1">
                <a:latin typeface="gisha"/>
                <a:ea typeface="Calibri"/>
                <a:cs typeface="gisha"/>
              </a:rPr>
              <a:t>לאותו</a:t>
            </a:r>
            <a:r>
              <a:rPr lang="en-US" sz="2200">
                <a:latin typeface="gisha"/>
                <a:ea typeface="Calibri"/>
                <a:cs typeface="gisha"/>
              </a:rPr>
              <a:t> </a:t>
            </a:r>
            <a:r>
              <a:rPr lang="en-US" sz="2200" err="1">
                <a:latin typeface="gisha"/>
                <a:ea typeface="Calibri"/>
                <a:cs typeface="gisha"/>
              </a:rPr>
              <a:t>מופע</a:t>
            </a:r>
            <a:r>
              <a:rPr lang="en-US" sz="2200">
                <a:latin typeface="gisha"/>
                <a:ea typeface="Calibri"/>
                <a:cs typeface="gisha"/>
              </a:rPr>
              <a:t>. </a:t>
            </a:r>
            <a:endParaRPr lang="en-US" sz="2200">
              <a:latin typeface="gisha"/>
              <a:ea typeface="Calibri" panose="020F0502020204030204" pitchFamily="34" charset="0"/>
              <a:cs typeface="gisha"/>
            </a:endParaRPr>
          </a:p>
          <a:p>
            <a:pPr marL="0" indent="0" algn="r" rtl="1">
              <a:buNone/>
            </a:pPr>
            <a:endParaRPr lang="en-US" sz="2200">
              <a:latin typeface="gisha"/>
              <a:ea typeface="Calibri"/>
              <a:cs typeface="gisha"/>
            </a:endParaRPr>
          </a:p>
          <a:p>
            <a:pPr algn="r" rtl="1"/>
            <a:r>
              <a:rPr lang="en-US" sz="2200" err="1">
                <a:latin typeface="gisha"/>
                <a:ea typeface="Calibri"/>
                <a:cs typeface="gisha"/>
              </a:rPr>
              <a:t>בחרנו</a:t>
            </a:r>
            <a:r>
              <a:rPr lang="en-US" sz="2200">
                <a:latin typeface="gisha"/>
                <a:ea typeface="Calibri"/>
                <a:cs typeface="gisha"/>
              </a:rPr>
              <a:t> ב-Singleton </a:t>
            </a:r>
            <a:r>
              <a:rPr lang="en-US" sz="2200" err="1">
                <a:latin typeface="gisha"/>
                <a:ea typeface="Calibri"/>
                <a:cs typeface="gisha"/>
              </a:rPr>
              <a:t>כדי</a:t>
            </a:r>
            <a:r>
              <a:rPr lang="en-US" sz="2200">
                <a:latin typeface="gisha"/>
                <a:ea typeface="Calibri"/>
                <a:cs typeface="gisha"/>
              </a:rPr>
              <a:t> </a:t>
            </a:r>
            <a:r>
              <a:rPr lang="en-US" sz="2200" err="1">
                <a:latin typeface="gisha"/>
                <a:ea typeface="Calibri"/>
                <a:cs typeface="gisha"/>
              </a:rPr>
              <a:t>להבטיח</a:t>
            </a:r>
            <a:r>
              <a:rPr lang="en-US" sz="2200">
                <a:latin typeface="gisha"/>
                <a:ea typeface="Calibri"/>
                <a:cs typeface="gisha"/>
              </a:rPr>
              <a:t> </a:t>
            </a:r>
            <a:r>
              <a:rPr lang="en-US" sz="2200" err="1">
                <a:latin typeface="gisha"/>
                <a:ea typeface="Calibri"/>
                <a:cs typeface="gisha"/>
              </a:rPr>
              <a:t>שיהיה</a:t>
            </a:r>
            <a:r>
              <a:rPr lang="en-US" sz="2200">
                <a:latin typeface="gisha"/>
                <a:ea typeface="Calibri"/>
                <a:cs typeface="gisha"/>
              </a:rPr>
              <a:t> </a:t>
            </a:r>
            <a:r>
              <a:rPr lang="en-US" sz="2200" err="1">
                <a:latin typeface="gisha"/>
                <a:ea typeface="Calibri"/>
                <a:cs typeface="gisha"/>
              </a:rPr>
              <a:t>רק</a:t>
            </a:r>
            <a:r>
              <a:rPr lang="en-US" sz="2200">
                <a:latin typeface="gisha"/>
                <a:ea typeface="Calibri"/>
                <a:cs typeface="gisha"/>
              </a:rPr>
              <a:t> </a:t>
            </a:r>
            <a:r>
              <a:rPr lang="en-US" sz="2200" err="1">
                <a:latin typeface="gisha"/>
                <a:ea typeface="Calibri"/>
                <a:cs typeface="gisha"/>
              </a:rPr>
              <a:t>מופע</a:t>
            </a:r>
            <a:r>
              <a:rPr lang="en-US" sz="2200">
                <a:latin typeface="gisha"/>
                <a:ea typeface="Calibri"/>
                <a:cs typeface="gisha"/>
              </a:rPr>
              <a:t> </a:t>
            </a:r>
            <a:r>
              <a:rPr lang="en-US" sz="2200" err="1">
                <a:latin typeface="gisha"/>
                <a:ea typeface="Calibri"/>
                <a:cs typeface="gisha"/>
              </a:rPr>
              <a:t>אחד</a:t>
            </a:r>
            <a:r>
              <a:rPr lang="en-US" sz="2200">
                <a:latin typeface="gisha"/>
                <a:ea typeface="Calibri"/>
                <a:cs typeface="gisha"/>
              </a:rPr>
              <a:t> </a:t>
            </a:r>
            <a:r>
              <a:rPr lang="en-US" sz="2200" err="1">
                <a:latin typeface="gisha"/>
                <a:ea typeface="Calibri"/>
                <a:cs typeface="gisha"/>
              </a:rPr>
              <a:t>למחלקת</a:t>
            </a:r>
            <a:r>
              <a:rPr lang="en-US" sz="2200">
                <a:latin typeface="gisha"/>
                <a:ea typeface="Calibri"/>
                <a:cs typeface="gisha"/>
              </a:rPr>
              <a:t> </a:t>
            </a:r>
            <a:r>
              <a:rPr lang="en-US" sz="2200" err="1">
                <a:latin typeface="gisha"/>
                <a:ea typeface="Calibri"/>
                <a:cs typeface="gisha"/>
              </a:rPr>
              <a:t>CounterManager</a:t>
            </a:r>
            <a:r>
              <a:rPr lang="en-US" sz="2200">
                <a:latin typeface="gisha"/>
                <a:ea typeface="Calibri"/>
                <a:cs typeface="gisha"/>
              </a:rPr>
              <a:t> </a:t>
            </a:r>
            <a:r>
              <a:rPr lang="en-US" sz="2200" err="1">
                <a:latin typeface="gisha"/>
                <a:ea typeface="Calibri"/>
                <a:cs typeface="gisha"/>
              </a:rPr>
              <a:t>האחראית</a:t>
            </a:r>
            <a:r>
              <a:rPr lang="en-US" sz="2200">
                <a:latin typeface="gisha"/>
                <a:ea typeface="Calibri"/>
                <a:cs typeface="gisha"/>
              </a:rPr>
              <a:t> </a:t>
            </a:r>
            <a:r>
              <a:rPr lang="en-US" sz="2200" err="1">
                <a:latin typeface="gisha"/>
                <a:ea typeface="Calibri"/>
                <a:cs typeface="gisha"/>
              </a:rPr>
              <a:t>על</a:t>
            </a:r>
            <a:r>
              <a:rPr lang="en-US" sz="2200">
                <a:latin typeface="gisha"/>
                <a:ea typeface="Calibri"/>
                <a:cs typeface="gisha"/>
              </a:rPr>
              <a:t> </a:t>
            </a:r>
            <a:r>
              <a:rPr lang="en-US" sz="2200" err="1">
                <a:latin typeface="gisha"/>
                <a:ea typeface="Calibri"/>
                <a:cs typeface="gisha"/>
              </a:rPr>
              <a:t>ניהול</a:t>
            </a:r>
            <a:r>
              <a:rPr lang="en-US" sz="2200">
                <a:latin typeface="gisha"/>
                <a:ea typeface="Calibri"/>
                <a:cs typeface="gisha"/>
              </a:rPr>
              <a:t> </a:t>
            </a:r>
            <a:r>
              <a:rPr lang="en-US" sz="2200" err="1">
                <a:latin typeface="gisha"/>
                <a:ea typeface="Calibri"/>
                <a:cs typeface="gisha"/>
              </a:rPr>
              <a:t>החניות</a:t>
            </a:r>
            <a:r>
              <a:rPr lang="en-US" sz="2200">
                <a:latin typeface="gisha"/>
                <a:ea typeface="Calibri"/>
                <a:cs typeface="gisha"/>
              </a:rPr>
              <a:t> </a:t>
            </a:r>
            <a:r>
              <a:rPr lang="en-US" sz="2200" err="1">
                <a:latin typeface="gisha"/>
                <a:ea typeface="Calibri"/>
                <a:cs typeface="gisha"/>
              </a:rPr>
              <a:t>בתאים</a:t>
            </a:r>
            <a:r>
              <a:rPr lang="en-US" sz="2200">
                <a:latin typeface="gisha"/>
                <a:ea typeface="Calibri"/>
                <a:cs typeface="gisha"/>
              </a:rPr>
              <a:t> </a:t>
            </a:r>
            <a:r>
              <a:rPr lang="en-US" sz="2200" err="1">
                <a:latin typeface="gisha"/>
                <a:ea typeface="Calibri"/>
                <a:cs typeface="gisha"/>
              </a:rPr>
              <a:t>השונים</a:t>
            </a:r>
            <a:r>
              <a:rPr lang="en-US" sz="2200">
                <a:latin typeface="gisha"/>
                <a:ea typeface="Calibri"/>
                <a:cs typeface="gisha"/>
              </a:rPr>
              <a:t>.</a:t>
            </a:r>
          </a:p>
          <a:p>
            <a:pPr marL="0" indent="0" algn="r" rtl="1">
              <a:buNone/>
            </a:pPr>
            <a:endParaRPr lang="en-US" sz="2200">
              <a:latin typeface="gisha"/>
              <a:ea typeface="Calibri"/>
              <a:cs typeface="gisha"/>
            </a:endParaRPr>
          </a:p>
          <a:p>
            <a:pPr algn="r" rtl="1"/>
            <a:r>
              <a:rPr lang="en-US" sz="2200" err="1">
                <a:latin typeface="gisha"/>
                <a:ea typeface="Calibri"/>
                <a:cs typeface="gisha"/>
              </a:rPr>
              <a:t>כיוןן</a:t>
            </a:r>
            <a:r>
              <a:rPr lang="en-US" sz="2200">
                <a:latin typeface="gisha"/>
                <a:ea typeface="Calibri"/>
                <a:cs typeface="gisha"/>
              </a:rPr>
              <a:t> </a:t>
            </a:r>
            <a:r>
              <a:rPr lang="en-US" sz="2200" err="1">
                <a:latin typeface="gisha"/>
                <a:ea typeface="Calibri"/>
                <a:cs typeface="gisha"/>
              </a:rPr>
              <a:t>שהמשתנים</a:t>
            </a:r>
            <a:r>
              <a:rPr lang="en-US" sz="2200">
                <a:latin typeface="gisha"/>
                <a:ea typeface="Calibri"/>
                <a:cs typeface="gisha"/>
              </a:rPr>
              <a:t> </a:t>
            </a:r>
            <a:r>
              <a:rPr lang="en-US" sz="2200" err="1">
                <a:latin typeface="gisha"/>
                <a:ea typeface="Calibri"/>
                <a:cs typeface="gisha"/>
              </a:rPr>
              <a:t>נשמרים</a:t>
            </a:r>
            <a:r>
              <a:rPr lang="en-US" sz="2200">
                <a:latin typeface="gisha"/>
                <a:ea typeface="Calibri"/>
                <a:cs typeface="gisha"/>
              </a:rPr>
              <a:t> </a:t>
            </a:r>
            <a:r>
              <a:rPr lang="en-US" sz="2200" err="1">
                <a:latin typeface="gisha"/>
                <a:ea typeface="Calibri"/>
                <a:cs typeface="gisha"/>
              </a:rPr>
              <a:t>בLocalStorage</a:t>
            </a:r>
            <a:r>
              <a:rPr lang="en-US" sz="2200">
                <a:latin typeface="gisha"/>
                <a:ea typeface="Calibri"/>
                <a:cs typeface="gisha"/>
              </a:rPr>
              <a:t> </a:t>
            </a:r>
            <a:r>
              <a:rPr lang="en-US" sz="2200" err="1">
                <a:latin typeface="gisha"/>
                <a:ea typeface="Calibri"/>
                <a:cs typeface="gisha"/>
              </a:rPr>
              <a:t>ויכול</a:t>
            </a:r>
            <a:r>
              <a:rPr lang="en-US" sz="2200">
                <a:latin typeface="gisha"/>
                <a:ea typeface="Calibri"/>
                <a:cs typeface="gisha"/>
              </a:rPr>
              <a:t> </a:t>
            </a:r>
            <a:r>
              <a:rPr lang="en-US" sz="2200" err="1">
                <a:latin typeface="gisha"/>
                <a:ea typeface="Calibri"/>
                <a:cs typeface="gisha"/>
              </a:rPr>
              <a:t>להיות</a:t>
            </a:r>
            <a:r>
              <a:rPr lang="en-US" sz="2200">
                <a:latin typeface="gisha"/>
                <a:ea typeface="Calibri"/>
                <a:cs typeface="gisha"/>
              </a:rPr>
              <a:t> </a:t>
            </a:r>
            <a:r>
              <a:rPr lang="en-US" sz="2200" err="1">
                <a:latin typeface="gisha"/>
                <a:ea typeface="Calibri"/>
                <a:cs typeface="gisha"/>
              </a:rPr>
              <a:t>שהם</a:t>
            </a:r>
            <a:r>
              <a:rPr lang="en-US" sz="2200">
                <a:latin typeface="gisha"/>
                <a:ea typeface="Calibri"/>
                <a:cs typeface="gisha"/>
              </a:rPr>
              <a:t> </a:t>
            </a:r>
            <a:r>
              <a:rPr lang="en-US" sz="2200" err="1">
                <a:latin typeface="gisha"/>
                <a:ea typeface="Calibri"/>
                <a:cs typeface="gisha"/>
              </a:rPr>
              <a:t>כבר</a:t>
            </a:r>
            <a:r>
              <a:rPr lang="en-US" sz="2200">
                <a:latin typeface="gisha"/>
                <a:ea typeface="Calibri"/>
                <a:cs typeface="gisha"/>
              </a:rPr>
              <a:t> </a:t>
            </a:r>
            <a:r>
              <a:rPr lang="en-US" sz="2200" err="1">
                <a:latin typeface="gisha"/>
                <a:ea typeface="Calibri"/>
                <a:cs typeface="gisha"/>
              </a:rPr>
              <a:t>קיימים</a:t>
            </a:r>
            <a:r>
              <a:rPr lang="en-US" sz="2200">
                <a:latin typeface="gisha"/>
                <a:ea typeface="Calibri"/>
                <a:cs typeface="gisha"/>
              </a:rPr>
              <a:t> </a:t>
            </a:r>
            <a:r>
              <a:rPr lang="en-US" sz="2200" err="1">
                <a:latin typeface="gisha"/>
                <a:ea typeface="Calibri"/>
                <a:cs typeface="gisha"/>
              </a:rPr>
              <a:t>במחשב</a:t>
            </a:r>
            <a:r>
              <a:rPr lang="en-US" sz="2200">
                <a:latin typeface="gisha"/>
                <a:ea typeface="Calibri"/>
                <a:cs typeface="gisha"/>
              </a:rPr>
              <a:t>, </a:t>
            </a:r>
            <a:br>
              <a:rPr lang="en-US" sz="2200"/>
            </a:br>
            <a:r>
              <a:rPr lang="en-US" sz="2200" err="1">
                <a:latin typeface="gisha"/>
                <a:ea typeface="Calibri"/>
                <a:cs typeface="gisha"/>
              </a:rPr>
              <a:t>על</a:t>
            </a:r>
            <a:r>
              <a:rPr lang="en-US" sz="2200">
                <a:latin typeface="gisha"/>
                <a:ea typeface="Calibri"/>
                <a:cs typeface="gisha"/>
              </a:rPr>
              <a:t> </a:t>
            </a:r>
            <a:r>
              <a:rPr lang="en-US" sz="2200" err="1">
                <a:latin typeface="gisha"/>
                <a:ea typeface="Calibri"/>
                <a:cs typeface="gisha"/>
              </a:rPr>
              <a:t>ידי</a:t>
            </a:r>
            <a:r>
              <a:rPr lang="en-US" sz="2200">
                <a:latin typeface="gisha"/>
                <a:ea typeface="Calibri"/>
                <a:cs typeface="gisha"/>
              </a:rPr>
              <a:t> </a:t>
            </a:r>
            <a:r>
              <a:rPr lang="en-US" sz="2200" err="1">
                <a:latin typeface="gisha"/>
                <a:ea typeface="Calibri"/>
                <a:cs typeface="gisha"/>
              </a:rPr>
              <a:t>שימוש</a:t>
            </a:r>
            <a:r>
              <a:rPr lang="en-US" sz="2200">
                <a:latin typeface="gisha"/>
                <a:ea typeface="Calibri"/>
                <a:cs typeface="gisha"/>
              </a:rPr>
              <a:t> </a:t>
            </a:r>
            <a:r>
              <a:rPr lang="en-US" sz="2200" err="1">
                <a:latin typeface="gisha"/>
                <a:ea typeface="Calibri"/>
                <a:cs typeface="gisha"/>
              </a:rPr>
              <a:t>בתבנית</a:t>
            </a:r>
            <a:r>
              <a:rPr lang="en-US" sz="2200">
                <a:latin typeface="gisha"/>
                <a:ea typeface="Calibri"/>
                <a:cs typeface="gisha"/>
              </a:rPr>
              <a:t> </a:t>
            </a:r>
            <a:r>
              <a:rPr lang="en-US" sz="2200" err="1">
                <a:latin typeface="gisha"/>
                <a:ea typeface="Calibri"/>
                <a:cs typeface="gisha"/>
              </a:rPr>
              <a:t>זו</a:t>
            </a:r>
            <a:r>
              <a:rPr lang="en-US" sz="2200">
                <a:latin typeface="gisha"/>
                <a:ea typeface="Calibri"/>
                <a:cs typeface="gisha"/>
              </a:rPr>
              <a:t> </a:t>
            </a:r>
            <a:r>
              <a:rPr lang="en-US" sz="2200" err="1">
                <a:latin typeface="gisha"/>
                <a:ea typeface="Calibri"/>
                <a:cs typeface="gisha"/>
              </a:rPr>
              <a:t>אנו</a:t>
            </a:r>
            <a:r>
              <a:rPr lang="en-US" sz="2200">
                <a:latin typeface="gisha"/>
                <a:ea typeface="Calibri"/>
                <a:cs typeface="gisha"/>
              </a:rPr>
              <a:t> </a:t>
            </a:r>
            <a:r>
              <a:rPr lang="en-US" sz="2200" err="1">
                <a:latin typeface="gisha"/>
                <a:ea typeface="Calibri"/>
                <a:cs typeface="gisha"/>
              </a:rPr>
              <a:t>בטוחים</a:t>
            </a:r>
            <a:r>
              <a:rPr lang="en-US" sz="2200">
                <a:latin typeface="gisha"/>
                <a:ea typeface="Calibri"/>
                <a:cs typeface="gisha"/>
              </a:rPr>
              <a:t> </a:t>
            </a:r>
            <a:r>
              <a:rPr lang="en-US" sz="2200" err="1">
                <a:latin typeface="gisha"/>
                <a:ea typeface="Calibri"/>
                <a:cs typeface="gisha"/>
              </a:rPr>
              <a:t>שאובייקט</a:t>
            </a:r>
            <a:r>
              <a:rPr lang="en-US" sz="2200">
                <a:latin typeface="gisha"/>
                <a:ea typeface="Calibri"/>
                <a:cs typeface="gisha"/>
              </a:rPr>
              <a:t> </a:t>
            </a:r>
            <a:r>
              <a:rPr lang="en-US" sz="2200" err="1">
                <a:latin typeface="gisha"/>
                <a:ea typeface="Calibri"/>
                <a:cs typeface="gisha"/>
              </a:rPr>
              <a:t>מסוג</a:t>
            </a:r>
            <a:r>
              <a:rPr lang="en-US" sz="2200">
                <a:latin typeface="gisha"/>
                <a:ea typeface="Calibri"/>
                <a:cs typeface="gisha"/>
              </a:rPr>
              <a:t> </a:t>
            </a:r>
            <a:r>
              <a:rPr lang="en-US" sz="2200" err="1">
                <a:latin typeface="gisha"/>
                <a:ea typeface="Calibri"/>
                <a:cs typeface="gisha"/>
              </a:rPr>
              <a:t>CounterManager</a:t>
            </a:r>
            <a:r>
              <a:rPr lang="en-US" sz="2200">
                <a:latin typeface="gisha"/>
                <a:ea typeface="Calibri"/>
                <a:cs typeface="gisha"/>
              </a:rPr>
              <a:t> </a:t>
            </a:r>
            <a:r>
              <a:rPr lang="en-US" sz="2200" err="1">
                <a:latin typeface="gisha"/>
                <a:ea typeface="Calibri"/>
                <a:cs typeface="gisha"/>
              </a:rPr>
              <a:t>יופיע</a:t>
            </a:r>
            <a:r>
              <a:rPr lang="en-US" sz="2200">
                <a:latin typeface="gisha"/>
                <a:ea typeface="Calibri"/>
                <a:cs typeface="gisha"/>
              </a:rPr>
              <a:t> </a:t>
            </a:r>
            <a:r>
              <a:rPr lang="en-US" sz="2200" err="1">
                <a:latin typeface="gisha"/>
                <a:ea typeface="Calibri"/>
                <a:cs typeface="gisha"/>
              </a:rPr>
              <a:t>פעם</a:t>
            </a:r>
            <a:r>
              <a:rPr lang="en-US" sz="2200">
                <a:latin typeface="gisha"/>
                <a:ea typeface="Calibri"/>
                <a:cs typeface="gisha"/>
              </a:rPr>
              <a:t> </a:t>
            </a:r>
            <a:r>
              <a:rPr lang="en-US" sz="2200" err="1">
                <a:latin typeface="gisha"/>
                <a:ea typeface="Calibri"/>
                <a:cs typeface="gisha"/>
              </a:rPr>
              <a:t>אחת</a:t>
            </a:r>
            <a:r>
              <a:rPr lang="en-US" sz="2200">
                <a:latin typeface="gisha"/>
                <a:ea typeface="Calibri"/>
                <a:cs typeface="gisha"/>
              </a:rPr>
              <a:t> </a:t>
            </a:r>
            <a:r>
              <a:rPr lang="en-US" sz="2200" err="1">
                <a:latin typeface="gisha"/>
                <a:ea typeface="Calibri"/>
                <a:cs typeface="gisha"/>
              </a:rPr>
              <a:t>ולא</a:t>
            </a:r>
            <a:r>
              <a:rPr lang="en-US" sz="2200">
                <a:latin typeface="gisha"/>
                <a:ea typeface="Calibri"/>
                <a:cs typeface="gisha"/>
              </a:rPr>
              <a:t> </a:t>
            </a:r>
            <a:r>
              <a:rPr lang="en-US" sz="2200" err="1">
                <a:latin typeface="gisha"/>
                <a:ea typeface="Calibri"/>
                <a:cs typeface="gisha"/>
              </a:rPr>
              <a:t>תהיה</a:t>
            </a:r>
            <a:r>
              <a:rPr lang="en-US" sz="2200">
                <a:latin typeface="gisha"/>
                <a:ea typeface="Calibri"/>
                <a:cs typeface="gisha"/>
              </a:rPr>
              <a:t> </a:t>
            </a:r>
            <a:r>
              <a:rPr lang="en-US" sz="2200" err="1">
                <a:latin typeface="gisha"/>
                <a:ea typeface="Calibri"/>
                <a:cs typeface="gisha"/>
              </a:rPr>
              <a:t>חפיפה</a:t>
            </a:r>
            <a:r>
              <a:rPr lang="en-US" sz="2200">
                <a:latin typeface="gisha"/>
                <a:ea typeface="Calibri"/>
                <a:cs typeface="gisha"/>
              </a:rPr>
              <a:t>.</a:t>
            </a:r>
            <a:endParaRPr lang="he-IL" sz="2200">
              <a:latin typeface="gisha"/>
              <a:ea typeface="Calibri"/>
              <a:cs typeface="gisha"/>
            </a:endParaRPr>
          </a:p>
          <a:p>
            <a:pPr marL="0" indent="0" algn="r" rtl="1">
              <a:buNone/>
            </a:pPr>
            <a:endParaRPr lang="en-US" sz="2200">
              <a:latin typeface="gisha"/>
              <a:ea typeface="Calibri"/>
              <a:cs typeface="gisha"/>
            </a:endParaRPr>
          </a:p>
          <a:p>
            <a:pPr algn="r" rtl="1"/>
            <a:r>
              <a:rPr lang="en-US" sz="2200">
                <a:latin typeface="gisha"/>
                <a:ea typeface="Calibri"/>
                <a:cs typeface="gisha"/>
              </a:rPr>
              <a:t>(</a:t>
            </a:r>
            <a:r>
              <a:rPr lang="en-US" sz="2200" err="1">
                <a:latin typeface="gisha"/>
                <a:ea typeface="Calibri"/>
                <a:cs typeface="gisha"/>
              </a:rPr>
              <a:t>מוקומות</a:t>
            </a:r>
            <a:r>
              <a:rPr lang="en-US" sz="2200">
                <a:latin typeface="gisha"/>
                <a:ea typeface="Calibri"/>
                <a:cs typeface="gisha"/>
              </a:rPr>
              <a:t> </a:t>
            </a:r>
            <a:r>
              <a:rPr lang="en-US" sz="2200" err="1">
                <a:latin typeface="gisha"/>
                <a:ea typeface="Calibri"/>
                <a:cs typeface="gisha"/>
              </a:rPr>
              <a:t>בהם</a:t>
            </a:r>
            <a:r>
              <a:rPr lang="en-US" sz="2200">
                <a:latin typeface="gisha"/>
                <a:ea typeface="Calibri"/>
                <a:cs typeface="gisha"/>
              </a:rPr>
              <a:t> </a:t>
            </a:r>
            <a:r>
              <a:rPr lang="en-US" sz="2200" err="1">
                <a:latin typeface="gisha"/>
                <a:ea typeface="Calibri"/>
                <a:cs typeface="gisha"/>
              </a:rPr>
              <a:t>התבנית</a:t>
            </a:r>
            <a:r>
              <a:rPr lang="en-US" sz="2200">
                <a:latin typeface="gisha"/>
                <a:ea typeface="Calibri"/>
                <a:cs typeface="gisha"/>
              </a:rPr>
              <a:t> </a:t>
            </a:r>
            <a:r>
              <a:rPr lang="en-US" sz="2200" err="1">
                <a:latin typeface="gisha"/>
                <a:ea typeface="Calibri"/>
                <a:cs typeface="gisha"/>
              </a:rPr>
              <a:t>עזרה</a:t>
            </a:r>
            <a:r>
              <a:rPr lang="en-US" sz="2200">
                <a:latin typeface="gisha"/>
                <a:ea typeface="Calibri"/>
                <a:cs typeface="gisha"/>
              </a:rPr>
              <a:t> </a:t>
            </a:r>
            <a:r>
              <a:rPr lang="en-US" sz="2200" err="1">
                <a:latin typeface="gisha"/>
                <a:ea typeface="Calibri"/>
                <a:cs typeface="gisha"/>
              </a:rPr>
              <a:t>באתר</a:t>
            </a:r>
            <a:r>
              <a:rPr lang="en-US" sz="2200">
                <a:latin typeface="gisha"/>
                <a:ea typeface="Calibri"/>
                <a:cs typeface="gisha"/>
              </a:rPr>
              <a:t>:  </a:t>
            </a:r>
            <a:r>
              <a:rPr lang="en-US" sz="2200" err="1">
                <a:latin typeface="gisha"/>
                <a:ea typeface="Calibri"/>
                <a:cs typeface="gisha"/>
              </a:rPr>
              <a:t>גישה</a:t>
            </a:r>
            <a:r>
              <a:rPr lang="en-US" sz="2200">
                <a:latin typeface="gisha"/>
                <a:ea typeface="Calibri"/>
                <a:cs typeface="gisha"/>
              </a:rPr>
              <a:t> </a:t>
            </a:r>
            <a:r>
              <a:rPr lang="en-US" sz="2200" err="1">
                <a:latin typeface="gisha"/>
                <a:ea typeface="Calibri"/>
                <a:cs typeface="gisha"/>
              </a:rPr>
              <a:t>לאתר</a:t>
            </a:r>
            <a:r>
              <a:rPr lang="en-US" sz="2200">
                <a:latin typeface="gisha"/>
                <a:ea typeface="Calibri"/>
                <a:cs typeface="gisha"/>
              </a:rPr>
              <a:t> </a:t>
            </a:r>
            <a:r>
              <a:rPr lang="en-US" sz="2200" err="1">
                <a:latin typeface="gisha"/>
                <a:ea typeface="Calibri"/>
                <a:cs typeface="gisha"/>
              </a:rPr>
              <a:t>מכמה</a:t>
            </a:r>
            <a:r>
              <a:rPr lang="en-US" sz="2200">
                <a:latin typeface="gisha"/>
                <a:ea typeface="Calibri"/>
                <a:cs typeface="gisha"/>
              </a:rPr>
              <a:t> </a:t>
            </a:r>
            <a:r>
              <a:rPr lang="en-US" sz="2200" err="1">
                <a:latin typeface="gisha"/>
                <a:ea typeface="Calibri"/>
                <a:cs typeface="gisha"/>
              </a:rPr>
              <a:t>מחשבים</a:t>
            </a:r>
            <a:r>
              <a:rPr lang="en-US" sz="2200">
                <a:latin typeface="gisha"/>
                <a:ea typeface="Calibri"/>
                <a:cs typeface="gisha"/>
              </a:rPr>
              <a:t> </a:t>
            </a:r>
            <a:r>
              <a:rPr lang="en-US" sz="2200" err="1">
                <a:latin typeface="gisha"/>
                <a:ea typeface="Calibri"/>
                <a:cs typeface="gisha"/>
              </a:rPr>
              <a:t>שונים</a:t>
            </a:r>
            <a:r>
              <a:rPr lang="en-US" sz="2200">
                <a:latin typeface="gisha"/>
                <a:ea typeface="Calibri"/>
                <a:cs typeface="gisha"/>
              </a:rPr>
              <a:t>, </a:t>
            </a:r>
            <a:r>
              <a:rPr lang="en-US" sz="2200" err="1">
                <a:latin typeface="gisha"/>
                <a:ea typeface="Calibri"/>
                <a:cs typeface="gisha"/>
              </a:rPr>
              <a:t>שמירת</a:t>
            </a:r>
            <a:r>
              <a:rPr lang="en-US" sz="2200">
                <a:latin typeface="gisha"/>
                <a:ea typeface="Calibri"/>
                <a:cs typeface="gisha"/>
              </a:rPr>
              <a:t> </a:t>
            </a:r>
            <a:r>
              <a:rPr lang="en-US" sz="2200" err="1">
                <a:latin typeface="gisha"/>
                <a:ea typeface="Calibri"/>
                <a:cs typeface="gisha"/>
              </a:rPr>
              <a:t>והצגת</a:t>
            </a:r>
            <a:r>
              <a:rPr lang="en-US" sz="2200">
                <a:latin typeface="gisha"/>
                <a:ea typeface="Calibri"/>
                <a:cs typeface="gisha"/>
              </a:rPr>
              <a:t> </a:t>
            </a:r>
            <a:r>
              <a:rPr lang="en-US" sz="2200" err="1">
                <a:latin typeface="gisha"/>
                <a:ea typeface="Calibri"/>
                <a:cs typeface="gisha"/>
              </a:rPr>
              <a:t>הנתונים</a:t>
            </a:r>
            <a:r>
              <a:rPr lang="en-US" sz="2200">
                <a:latin typeface="gisha"/>
                <a:ea typeface="Calibri"/>
                <a:cs typeface="gisha"/>
              </a:rPr>
              <a:t> </a:t>
            </a:r>
            <a:r>
              <a:rPr lang="en-US" sz="2200" err="1">
                <a:latin typeface="gisha"/>
                <a:ea typeface="Calibri"/>
                <a:cs typeface="gisha"/>
              </a:rPr>
              <a:t>ברענון</a:t>
            </a:r>
            <a:r>
              <a:rPr lang="en-US" sz="2200">
                <a:latin typeface="gisha"/>
                <a:ea typeface="Calibri"/>
                <a:cs typeface="gisha"/>
              </a:rPr>
              <a:t> </a:t>
            </a:r>
            <a:r>
              <a:rPr lang="en-US" sz="2200" err="1">
                <a:latin typeface="gisha"/>
                <a:ea typeface="Calibri"/>
                <a:cs typeface="gisha"/>
              </a:rPr>
              <a:t>או</a:t>
            </a:r>
            <a:r>
              <a:rPr lang="en-US" sz="2200">
                <a:latin typeface="gisha"/>
                <a:ea typeface="Calibri"/>
                <a:cs typeface="gisha"/>
              </a:rPr>
              <a:t> </a:t>
            </a:r>
            <a:r>
              <a:rPr lang="en-US" sz="2200" err="1">
                <a:latin typeface="gisha"/>
                <a:ea typeface="Calibri"/>
                <a:cs typeface="gisha"/>
              </a:rPr>
              <a:t>מעבר</a:t>
            </a:r>
            <a:r>
              <a:rPr lang="en-US" sz="2200">
                <a:latin typeface="gisha"/>
                <a:ea typeface="Calibri"/>
                <a:cs typeface="gisha"/>
              </a:rPr>
              <a:t> </a:t>
            </a:r>
            <a:r>
              <a:rPr lang="en-US" sz="2200" err="1">
                <a:latin typeface="gisha"/>
                <a:ea typeface="Calibri"/>
                <a:cs typeface="gisha"/>
              </a:rPr>
              <a:t>בין</a:t>
            </a:r>
            <a:r>
              <a:rPr lang="en-US" sz="2200">
                <a:latin typeface="gisha"/>
                <a:ea typeface="Calibri"/>
                <a:cs typeface="gisha"/>
              </a:rPr>
              <a:t> </a:t>
            </a:r>
            <a:r>
              <a:rPr lang="en-US" sz="2200" err="1">
                <a:latin typeface="gisha"/>
                <a:ea typeface="Calibri"/>
                <a:cs typeface="gisha"/>
              </a:rPr>
              <a:t>דפים</a:t>
            </a:r>
            <a:r>
              <a:rPr lang="en-US" sz="2200">
                <a:effectLst/>
                <a:latin typeface="gisha"/>
                <a:ea typeface="Calibri"/>
                <a:cs typeface="gisha"/>
              </a:rPr>
              <a:t>,</a:t>
            </a:r>
            <a:r>
              <a:rPr lang="en-US" sz="2200">
                <a:latin typeface="gisha"/>
                <a:ea typeface="Calibri"/>
                <a:cs typeface="gisha"/>
              </a:rPr>
              <a:t> </a:t>
            </a:r>
            <a:r>
              <a:rPr lang="en-US" sz="2200" err="1">
                <a:latin typeface="gisha"/>
                <a:ea typeface="Calibri"/>
                <a:cs typeface="gisha"/>
              </a:rPr>
              <a:t>הרצה</a:t>
            </a:r>
            <a:r>
              <a:rPr lang="en-US" sz="2200">
                <a:latin typeface="gisha"/>
                <a:ea typeface="Calibri"/>
                <a:cs typeface="gisha"/>
              </a:rPr>
              <a:t> </a:t>
            </a:r>
            <a:r>
              <a:rPr lang="en-US" sz="2200" err="1">
                <a:latin typeface="gisha"/>
                <a:ea typeface="Calibri"/>
                <a:cs typeface="gisha"/>
              </a:rPr>
              <a:t>כמה</a:t>
            </a:r>
            <a:r>
              <a:rPr lang="en-US" sz="2200">
                <a:latin typeface="gisha"/>
                <a:ea typeface="Calibri"/>
                <a:cs typeface="gisha"/>
              </a:rPr>
              <a:t> </a:t>
            </a:r>
            <a:r>
              <a:rPr lang="en-US" sz="2200" err="1">
                <a:latin typeface="gisha"/>
                <a:ea typeface="Calibri"/>
                <a:cs typeface="gisha"/>
              </a:rPr>
              <a:t>פעמים</a:t>
            </a:r>
            <a:r>
              <a:rPr lang="en-US" sz="2200">
                <a:latin typeface="gisha"/>
                <a:ea typeface="Calibri"/>
                <a:cs typeface="gisha"/>
              </a:rPr>
              <a:t> </a:t>
            </a:r>
            <a:r>
              <a:rPr lang="en-US" sz="2200" err="1">
                <a:latin typeface="gisha"/>
                <a:ea typeface="Calibri"/>
                <a:cs typeface="gisha"/>
              </a:rPr>
              <a:t>ברצף</a:t>
            </a:r>
            <a:r>
              <a:rPr lang="en-US" sz="2200">
                <a:latin typeface="gisha"/>
                <a:ea typeface="Calibri"/>
                <a:cs typeface="gisha"/>
              </a:rPr>
              <a:t> – </a:t>
            </a:r>
            <a:r>
              <a:rPr lang="en-US" sz="2200" err="1">
                <a:latin typeface="gisha"/>
                <a:ea typeface="Calibri"/>
                <a:cs typeface="gisha"/>
              </a:rPr>
              <a:t>תבנית</a:t>
            </a:r>
            <a:r>
              <a:rPr lang="en-US" sz="2200">
                <a:latin typeface="gisha"/>
                <a:ea typeface="Calibri"/>
                <a:cs typeface="gisha"/>
              </a:rPr>
              <a:t> </a:t>
            </a:r>
            <a:r>
              <a:rPr lang="en-US" sz="2200" err="1">
                <a:latin typeface="gisha"/>
                <a:ea typeface="Calibri"/>
                <a:cs typeface="gisha"/>
              </a:rPr>
              <a:t>זו</a:t>
            </a:r>
            <a:r>
              <a:rPr lang="en-US" sz="2200">
                <a:latin typeface="gisha"/>
                <a:ea typeface="Calibri"/>
                <a:cs typeface="gisha"/>
              </a:rPr>
              <a:t> </a:t>
            </a:r>
            <a:r>
              <a:rPr lang="en-US" sz="2200" err="1">
                <a:latin typeface="gisha"/>
                <a:ea typeface="Calibri"/>
                <a:cs typeface="gisha"/>
              </a:rPr>
              <a:t>מוודא</a:t>
            </a:r>
            <a:r>
              <a:rPr lang="en-US" sz="2200">
                <a:latin typeface="gisha"/>
                <a:ea typeface="Calibri"/>
                <a:cs typeface="gisha"/>
              </a:rPr>
              <a:t> </a:t>
            </a:r>
            <a:r>
              <a:rPr lang="en-US" sz="2200" err="1">
                <a:latin typeface="gisha"/>
                <a:ea typeface="Calibri"/>
                <a:cs typeface="gisha"/>
              </a:rPr>
              <a:t>שאם</a:t>
            </a:r>
            <a:r>
              <a:rPr lang="en-US" sz="2200">
                <a:latin typeface="gisha"/>
                <a:ea typeface="Calibri"/>
                <a:cs typeface="gisha"/>
              </a:rPr>
              <a:t> </a:t>
            </a:r>
            <a:r>
              <a:rPr lang="en-US" sz="2200" err="1">
                <a:latin typeface="gisha"/>
                <a:ea typeface="Calibri"/>
                <a:cs typeface="gisha"/>
              </a:rPr>
              <a:t>המחלקה</a:t>
            </a:r>
            <a:r>
              <a:rPr lang="en-US" sz="2200">
                <a:latin typeface="gisha"/>
                <a:ea typeface="Calibri"/>
                <a:cs typeface="gisha"/>
              </a:rPr>
              <a:t> </a:t>
            </a:r>
            <a:r>
              <a:rPr lang="en-US" sz="2200" err="1">
                <a:latin typeface="gisha"/>
                <a:ea typeface="Calibri"/>
                <a:cs typeface="gisha"/>
              </a:rPr>
              <a:t>קיימת</a:t>
            </a:r>
            <a:r>
              <a:rPr lang="en-US" sz="2200">
                <a:latin typeface="gisha"/>
                <a:ea typeface="Calibri"/>
                <a:cs typeface="gisha"/>
              </a:rPr>
              <a:t> – </a:t>
            </a:r>
            <a:r>
              <a:rPr lang="en-US" sz="2200" err="1">
                <a:latin typeface="gisha"/>
                <a:ea typeface="Calibri"/>
                <a:cs typeface="gisha"/>
              </a:rPr>
              <a:t>אז</a:t>
            </a:r>
            <a:r>
              <a:rPr lang="en-US" sz="2200">
                <a:latin typeface="gisha"/>
                <a:ea typeface="Calibri"/>
                <a:cs typeface="gisha"/>
              </a:rPr>
              <a:t> </a:t>
            </a:r>
            <a:r>
              <a:rPr lang="en-US" sz="2200" err="1">
                <a:latin typeface="gisha"/>
                <a:ea typeface="Calibri"/>
                <a:cs typeface="gisha"/>
              </a:rPr>
              <a:t>תיגש</a:t>
            </a:r>
            <a:r>
              <a:rPr lang="en-US" sz="2200">
                <a:latin typeface="gisha"/>
                <a:ea typeface="Calibri"/>
                <a:cs typeface="gisha"/>
              </a:rPr>
              <a:t> </a:t>
            </a:r>
            <a:r>
              <a:rPr lang="en-US" sz="2200" err="1">
                <a:latin typeface="gisha"/>
                <a:ea typeface="Calibri"/>
                <a:cs typeface="gisha"/>
              </a:rPr>
              <a:t>למופע</a:t>
            </a:r>
            <a:r>
              <a:rPr lang="en-US" sz="2200">
                <a:latin typeface="gisha"/>
                <a:ea typeface="Calibri"/>
                <a:cs typeface="gisha"/>
              </a:rPr>
              <a:t> </a:t>
            </a:r>
            <a:r>
              <a:rPr lang="en-US" sz="2200" err="1">
                <a:latin typeface="gisha"/>
                <a:ea typeface="Calibri"/>
                <a:cs typeface="gisha"/>
              </a:rPr>
              <a:t>הקיים</a:t>
            </a:r>
            <a:r>
              <a:rPr lang="en-US" sz="2200">
                <a:latin typeface="gisha"/>
                <a:ea typeface="Calibri"/>
                <a:cs typeface="gisha"/>
              </a:rPr>
              <a:t> </a:t>
            </a:r>
            <a:r>
              <a:rPr lang="en-US" sz="2200" err="1">
                <a:latin typeface="gisha"/>
                <a:ea typeface="Calibri"/>
                <a:cs typeface="gisha"/>
              </a:rPr>
              <a:t>ולא</a:t>
            </a:r>
            <a:r>
              <a:rPr lang="en-US" sz="2200">
                <a:latin typeface="gisha"/>
                <a:ea typeface="Calibri"/>
                <a:cs typeface="gisha"/>
              </a:rPr>
              <a:t> </a:t>
            </a:r>
            <a:r>
              <a:rPr lang="en-US" sz="2200" err="1">
                <a:latin typeface="gisha"/>
                <a:ea typeface="Calibri"/>
                <a:cs typeface="gisha"/>
              </a:rPr>
              <a:t>תייצר</a:t>
            </a:r>
            <a:r>
              <a:rPr lang="en-US" sz="2200">
                <a:latin typeface="gisha"/>
                <a:ea typeface="Calibri"/>
                <a:cs typeface="gisha"/>
              </a:rPr>
              <a:t> </a:t>
            </a:r>
            <a:r>
              <a:rPr lang="en-US" sz="2200" err="1">
                <a:latin typeface="gisha"/>
                <a:ea typeface="Calibri"/>
                <a:cs typeface="gisha"/>
              </a:rPr>
              <a:t>אובייקטים</a:t>
            </a:r>
            <a:r>
              <a:rPr lang="en-US" sz="2200">
                <a:latin typeface="gisha"/>
                <a:ea typeface="Calibri"/>
                <a:cs typeface="gisha"/>
              </a:rPr>
              <a:t> </a:t>
            </a:r>
            <a:r>
              <a:rPr lang="en-US" sz="2200" err="1">
                <a:latin typeface="gisha"/>
                <a:ea typeface="Calibri"/>
                <a:cs typeface="gisha"/>
              </a:rPr>
              <a:t>חדשים</a:t>
            </a:r>
            <a:r>
              <a:rPr lang="en-US" sz="2200">
                <a:effectLst/>
                <a:latin typeface="gisha"/>
                <a:ea typeface="Calibri"/>
                <a:cs typeface="gisha"/>
              </a:rPr>
              <a:t>.</a:t>
            </a:r>
            <a:endParaRPr lang="en-US" sz="2200">
              <a:latin typeface="gisha"/>
              <a:ea typeface="Calibri"/>
              <a:cs typeface="gisha"/>
            </a:endParaRPr>
          </a:p>
          <a:p>
            <a:pPr marL="0" indent="0" algn="r" rtl="1">
              <a:buNone/>
            </a:pPr>
            <a:br>
              <a:rPr lang="ru-UA" sz="1800">
                <a:effectLst/>
                <a:latin typeface="Calibri" panose="020F0502020204030204" pitchFamily="34" charset="0"/>
                <a:ea typeface="Calibri" panose="020F0502020204030204" pitchFamily="34" charset="0"/>
              </a:rPr>
            </a:br>
            <a:endParaRPr lang="ru-UA"/>
          </a:p>
        </p:txBody>
      </p:sp>
    </p:spTree>
    <p:extLst>
      <p:ext uri="{BB962C8B-B14F-4D97-AF65-F5344CB8AC3E}">
        <p14:creationId xmlns:p14="http://schemas.microsoft.com/office/powerpoint/2010/main" val="1202374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
            <a:extLst>
              <a:ext uri="{FF2B5EF4-FFF2-40B4-BE49-F238E27FC236}">
                <a16:creationId xmlns:a16="http://schemas.microsoft.com/office/drawing/2014/main" id="{61DB5288-F6BC-1FA0-8F67-DA61F05CC6C3}"/>
              </a:ext>
            </a:extLst>
          </p:cNvPr>
          <p:cNvPicPr>
            <a:picLocks noChangeAspect="1"/>
          </p:cNvPicPr>
          <p:nvPr/>
        </p:nvPicPr>
        <p:blipFill>
          <a:blip r:embed="rId2"/>
          <a:stretch>
            <a:fillRect/>
          </a:stretch>
        </p:blipFill>
        <p:spPr>
          <a:xfrm>
            <a:off x="1183538" y="112059"/>
            <a:ext cx="9163778" cy="6488206"/>
          </a:xfrm>
          <a:prstGeom prst="rect">
            <a:avLst/>
          </a:prstGeom>
        </p:spPr>
      </p:pic>
    </p:spTree>
    <p:extLst>
      <p:ext uri="{BB962C8B-B14F-4D97-AF65-F5344CB8AC3E}">
        <p14:creationId xmlns:p14="http://schemas.microsoft.com/office/powerpoint/2010/main" val="3162859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Title 1">
            <a:extLst>
              <a:ext uri="{FF2B5EF4-FFF2-40B4-BE49-F238E27FC236}">
                <a16:creationId xmlns:a16="http://schemas.microsoft.com/office/drawing/2014/main" id="{6427ED00-5461-7ED4-2321-86417D98A6C9}"/>
              </a:ext>
            </a:extLst>
          </p:cNvPr>
          <p:cNvSpPr>
            <a:spLocks noGrp="1"/>
          </p:cNvSpPr>
          <p:nvPr>
            <p:ph type="title"/>
          </p:nvPr>
        </p:nvSpPr>
        <p:spPr>
          <a:xfrm>
            <a:off x="154199" y="157279"/>
            <a:ext cx="6794064" cy="3740466"/>
          </a:xfrm>
        </p:spPr>
        <p:txBody>
          <a:bodyPr vert="horz" lIns="91440" tIns="45720" rIns="91440" bIns="45720" rtlCol="0" anchor="t">
            <a:noAutofit/>
          </a:bodyPr>
          <a:lstStyle/>
          <a:p>
            <a:pPr algn="ctr" rtl="1"/>
            <a:r>
              <a:rPr lang="he-IL" sz="3200" b="1" u="sng"/>
              <a:t>תכנות מקבילי</a:t>
            </a:r>
            <a:br>
              <a:rPr lang="en-US" sz="3200"/>
            </a:br>
            <a:r>
              <a:rPr lang="he-IL" sz="3200"/>
              <a:t>מתקיימת בדיקה הזנת תעודת זהות תקינה: במידה והמשתמש בטעות לוחץ על מקש במקלדת שאינו סיפרה ,האתר מתריע לו שצריך להקליד רק ספרות, בנוסף לכך האות נמחקת ונשארות רק הספרות</a:t>
            </a:r>
            <a:endParaRPr lang="en-US" sz="3200"/>
          </a:p>
        </p:txBody>
      </p:sp>
      <p:pic>
        <p:nvPicPr>
          <p:cNvPr id="21" name="Picture 20" descr="A screenshot of a computer program&#10;&#10;Description automatically generated">
            <a:extLst>
              <a:ext uri="{FF2B5EF4-FFF2-40B4-BE49-F238E27FC236}">
                <a16:creationId xmlns:a16="http://schemas.microsoft.com/office/drawing/2014/main" id="{7F59FB0B-3104-71C3-7A4A-70469838B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3" y="157279"/>
            <a:ext cx="4933346" cy="3999086"/>
          </a:xfrm>
          <a:prstGeom prst="rect">
            <a:avLst/>
          </a:prstGeom>
        </p:spPr>
      </p:pic>
      <p:pic>
        <p:nvPicPr>
          <p:cNvPr id="54" name="Picture 53" descr="A screenshot of a video game&#10;&#10;Description automatically generated">
            <a:extLst>
              <a:ext uri="{FF2B5EF4-FFF2-40B4-BE49-F238E27FC236}">
                <a16:creationId xmlns:a16="http://schemas.microsoft.com/office/drawing/2014/main" id="{62CB2E38-521A-8709-9230-E3FEDBE76697}"/>
              </a:ext>
            </a:extLst>
          </p:cNvPr>
          <p:cNvPicPr>
            <a:picLocks noChangeAspect="1"/>
          </p:cNvPicPr>
          <p:nvPr/>
        </p:nvPicPr>
        <p:blipFill rotWithShape="1">
          <a:blip r:embed="rId3">
            <a:extLst>
              <a:ext uri="{28A0092B-C50C-407E-A947-70E740481C1C}">
                <a14:useLocalDpi xmlns:a14="http://schemas.microsoft.com/office/drawing/2010/main" val="0"/>
              </a:ext>
            </a:extLst>
          </a:blip>
          <a:srcRect r="38031" b="64953"/>
          <a:stretch/>
        </p:blipFill>
        <p:spPr>
          <a:xfrm>
            <a:off x="432253" y="4211404"/>
            <a:ext cx="8933420" cy="2489317"/>
          </a:xfrm>
          <a:prstGeom prst="rect">
            <a:avLst/>
          </a:prstGeom>
        </p:spPr>
      </p:pic>
      <p:sp>
        <p:nvSpPr>
          <p:cNvPr id="58" name="Rectangle: Rounded Corners 57">
            <a:extLst>
              <a:ext uri="{FF2B5EF4-FFF2-40B4-BE49-F238E27FC236}">
                <a16:creationId xmlns:a16="http://schemas.microsoft.com/office/drawing/2014/main" id="{57A9A13E-6F8A-7249-38A3-00E24F008438}"/>
              </a:ext>
            </a:extLst>
          </p:cNvPr>
          <p:cNvSpPr/>
          <p:nvPr/>
        </p:nvSpPr>
        <p:spPr>
          <a:xfrm>
            <a:off x="6014906" y="4249796"/>
            <a:ext cx="3229762" cy="9681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9" name="Rectangle: Rounded Corners 58">
            <a:extLst>
              <a:ext uri="{FF2B5EF4-FFF2-40B4-BE49-F238E27FC236}">
                <a16:creationId xmlns:a16="http://schemas.microsoft.com/office/drawing/2014/main" id="{9F5D1511-3D4A-F6E8-7920-B24CB7369D64}"/>
              </a:ext>
            </a:extLst>
          </p:cNvPr>
          <p:cNvSpPr/>
          <p:nvPr/>
        </p:nvSpPr>
        <p:spPr>
          <a:xfrm>
            <a:off x="773185" y="6191075"/>
            <a:ext cx="1424731" cy="50964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UA"/>
          </a:p>
        </p:txBody>
      </p:sp>
      <p:cxnSp>
        <p:nvCxnSpPr>
          <p:cNvPr id="74" name="Straight Arrow Connector 73">
            <a:extLst>
              <a:ext uri="{FF2B5EF4-FFF2-40B4-BE49-F238E27FC236}">
                <a16:creationId xmlns:a16="http://schemas.microsoft.com/office/drawing/2014/main" id="{46AAE69C-3C53-2C75-2876-EB583C67BEFB}"/>
              </a:ext>
            </a:extLst>
          </p:cNvPr>
          <p:cNvCxnSpPr/>
          <p:nvPr/>
        </p:nvCxnSpPr>
        <p:spPr>
          <a:xfrm flipV="1">
            <a:off x="2508308" y="5217952"/>
            <a:ext cx="3061982" cy="956345"/>
          </a:xfrm>
          <a:prstGeom prst="straightConnector1">
            <a:avLst/>
          </a:prstGeom>
          <a:ln w="38100">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9792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D7A312B-1EAC-F0E0-668C-5FF7A90ADB9D}"/>
            </a:ext>
          </a:extLst>
        </p:cNvPr>
        <p:cNvGrpSpPr/>
        <p:nvPr/>
      </p:nvGrpSpPr>
      <p:grpSpPr>
        <a:xfrm>
          <a:off x="0" y="0"/>
          <a:ext cx="0" cy="0"/>
          <a:chOff x="0" y="0"/>
          <a:chExt cx="0" cy="0"/>
        </a:xfrm>
      </p:grpSpPr>
      <p:grpSp>
        <p:nvGrpSpPr>
          <p:cNvPr id="50" name="Group 49">
            <a:extLst>
              <a:ext uri="{FF2B5EF4-FFF2-40B4-BE49-F238E27FC236}">
                <a16:creationId xmlns:a16="http://schemas.microsoft.com/office/drawing/2014/main" id="{0A0314AC-FF4A-843D-7EB9-211A5BE488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 name="Straight Connector 50">
              <a:extLst>
                <a:ext uri="{FF2B5EF4-FFF2-40B4-BE49-F238E27FC236}">
                  <a16:creationId xmlns:a16="http://schemas.microsoft.com/office/drawing/2014/main" id="{33A8DA4B-1214-7882-30AF-822F6EED6F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3CE4C94-3EC5-8C5F-E1F7-BDA76CABCD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9D65721D-0B2C-6117-86A9-8465784831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4" name="Rectangle 25">
              <a:extLst>
                <a:ext uri="{FF2B5EF4-FFF2-40B4-BE49-F238E27FC236}">
                  <a16:creationId xmlns:a16="http://schemas.microsoft.com/office/drawing/2014/main" id="{A39DD8D9-9C95-AD92-2435-B78ABC48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5" name="Isosceles Triangle 54">
              <a:extLst>
                <a:ext uri="{FF2B5EF4-FFF2-40B4-BE49-F238E27FC236}">
                  <a16:creationId xmlns:a16="http://schemas.microsoft.com/office/drawing/2014/main" id="{815340F7-4859-B987-C31A-67A2C93DD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6" name="Rectangle 27">
              <a:extLst>
                <a:ext uri="{FF2B5EF4-FFF2-40B4-BE49-F238E27FC236}">
                  <a16:creationId xmlns:a16="http://schemas.microsoft.com/office/drawing/2014/main" id="{A6B1B1B9-CA28-1852-EF59-C5633FC2A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7" name="Rectangle 28">
              <a:extLst>
                <a:ext uri="{FF2B5EF4-FFF2-40B4-BE49-F238E27FC236}">
                  <a16:creationId xmlns:a16="http://schemas.microsoft.com/office/drawing/2014/main" id="{E9E36F5D-BB21-10E6-76C1-723D9FAFF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8" name="Rectangle 29">
              <a:extLst>
                <a:ext uri="{FF2B5EF4-FFF2-40B4-BE49-F238E27FC236}">
                  <a16:creationId xmlns:a16="http://schemas.microsoft.com/office/drawing/2014/main" id="{86DC2AA4-3E72-9453-43FB-A5B392809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59" name="Isosceles Triangle 58">
              <a:extLst>
                <a:ext uri="{FF2B5EF4-FFF2-40B4-BE49-F238E27FC236}">
                  <a16:creationId xmlns:a16="http://schemas.microsoft.com/office/drawing/2014/main" id="{5439BA3C-7FC1-064E-ADAB-C8B3D2BC2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0" name="Isosceles Triangle 59">
              <a:extLst>
                <a:ext uri="{FF2B5EF4-FFF2-40B4-BE49-F238E27FC236}">
                  <a16:creationId xmlns:a16="http://schemas.microsoft.com/office/drawing/2014/main" id="{BA947EAE-F918-43EA-AAF3-C52C8749E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grpSp>
      <p:pic>
        <p:nvPicPr>
          <p:cNvPr id="7" name="Picture 6">
            <a:extLst>
              <a:ext uri="{FF2B5EF4-FFF2-40B4-BE49-F238E27FC236}">
                <a16:creationId xmlns:a16="http://schemas.microsoft.com/office/drawing/2014/main" id="{DA324685-506D-E11C-2545-4CA9DA2156F0}"/>
              </a:ext>
            </a:extLst>
          </p:cNvPr>
          <p:cNvPicPr>
            <a:picLocks noChangeAspect="1"/>
          </p:cNvPicPr>
          <p:nvPr/>
        </p:nvPicPr>
        <p:blipFill>
          <a:blip r:embed="rId2">
            <a:extLst>
              <a:ext uri="{28A0092B-C50C-407E-A947-70E740481C1C}">
                <a14:useLocalDpi xmlns:a14="http://schemas.microsoft.com/office/drawing/2010/main" val="0"/>
              </a:ext>
            </a:extLst>
          </a:blip>
          <a:srcRect l="4108" r="4108"/>
          <a:stretch/>
        </p:blipFill>
        <p:spPr>
          <a:xfrm>
            <a:off x="4572000" y="-1"/>
            <a:ext cx="762000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FB77220-5CDE-CA91-8C8C-29A9D83CE8E6}"/>
              </a:ext>
            </a:extLst>
          </p:cNvPr>
          <p:cNvSpPr>
            <a:spLocks noGrp="1"/>
          </p:cNvSpPr>
          <p:nvPr>
            <p:ph type="title"/>
          </p:nvPr>
        </p:nvSpPr>
        <p:spPr>
          <a:xfrm>
            <a:off x="626922" y="-8466"/>
            <a:ext cx="4859478" cy="6866466"/>
          </a:xfrm>
        </p:spPr>
        <p:txBody>
          <a:bodyPr vert="horz" lIns="91440" tIns="45720" rIns="91440" bIns="45720" rtlCol="0" anchor="ctr">
            <a:noAutofit/>
          </a:bodyPr>
          <a:lstStyle/>
          <a:p>
            <a:pPr algn="r" rtl="1">
              <a:lnSpc>
                <a:spcPct val="150000"/>
              </a:lnSpc>
            </a:pPr>
            <a:r>
              <a:rPr lang="he-IL" sz="2400" b="0" i="0">
                <a:solidFill>
                  <a:schemeClr val="tx1"/>
                </a:solidFill>
                <a:effectLst/>
              </a:rPr>
              <a:t>במהלך הפרוייקט נתקלנו בבעיות רבות, כגון:</a:t>
            </a:r>
            <a:r>
              <a:rPr lang="he-IL" sz="2400">
                <a:solidFill>
                  <a:schemeClr val="tx1"/>
                </a:solidFill>
              </a:rPr>
              <a:t> חוסר ידע למימוש הפונקציונאליות של פעולות מסוימות באתר, קושי בהתאמת זמנים לביצוע המטלה של כלל חברי הצוות, קושי בסנכרון המטלה לביצוע עדכונים וסדר וארגון הקבצים.</a:t>
            </a:r>
            <a:endParaRPr lang="en-US" sz="2400">
              <a:solidFill>
                <a:schemeClr val="tx1"/>
              </a:solidFill>
            </a:endParaRPr>
          </a:p>
        </p:txBody>
      </p:sp>
      <p:cxnSp>
        <p:nvCxnSpPr>
          <p:cNvPr id="62" name="Straight Connector 61">
            <a:extLst>
              <a:ext uri="{FF2B5EF4-FFF2-40B4-BE49-F238E27FC236}">
                <a16:creationId xmlns:a16="http://schemas.microsoft.com/office/drawing/2014/main" id="{46EA4E36-BAD8-EC54-02FE-D7AF456988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23F03B3-C1C5-B434-C85B-EF6CDC5851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66" name="Rectangle 23">
            <a:extLst>
              <a:ext uri="{FF2B5EF4-FFF2-40B4-BE49-F238E27FC236}">
                <a16:creationId xmlns:a16="http://schemas.microsoft.com/office/drawing/2014/main" id="{F02F4E2F-8130-D449-8B84-9CCAA2E11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68" name="Rectangle 25">
            <a:extLst>
              <a:ext uri="{FF2B5EF4-FFF2-40B4-BE49-F238E27FC236}">
                <a16:creationId xmlns:a16="http://schemas.microsoft.com/office/drawing/2014/main" id="{43C2D482-5A2A-9CAB-F1D9-2CDCB7D1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0" name="Isosceles Triangle 24">
            <a:extLst>
              <a:ext uri="{FF2B5EF4-FFF2-40B4-BE49-F238E27FC236}">
                <a16:creationId xmlns:a16="http://schemas.microsoft.com/office/drawing/2014/main" id="{CE920402-05D5-957C-7DA9-58288F596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2" name="Rectangle 27">
            <a:extLst>
              <a:ext uri="{FF2B5EF4-FFF2-40B4-BE49-F238E27FC236}">
                <a16:creationId xmlns:a16="http://schemas.microsoft.com/office/drawing/2014/main" id="{8A707656-A8FE-8D4E-67EE-1F3234FE2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4" name="Rectangle 28">
            <a:extLst>
              <a:ext uri="{FF2B5EF4-FFF2-40B4-BE49-F238E27FC236}">
                <a16:creationId xmlns:a16="http://schemas.microsoft.com/office/drawing/2014/main" id="{353A56D2-44D7-296E-2165-0FC47DFA6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6" name="Rectangle 29">
            <a:extLst>
              <a:ext uri="{FF2B5EF4-FFF2-40B4-BE49-F238E27FC236}">
                <a16:creationId xmlns:a16="http://schemas.microsoft.com/office/drawing/2014/main" id="{E5F1370C-BC1B-B330-8CDA-0A7773E46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
        <p:nvSpPr>
          <p:cNvPr id="78" name="Isosceles Triangle 29">
            <a:extLst>
              <a:ext uri="{FF2B5EF4-FFF2-40B4-BE49-F238E27FC236}">
                <a16:creationId xmlns:a16="http://schemas.microsoft.com/office/drawing/2014/main" id="{B1C82D63-A831-AD4F-2351-9E1F99CEB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UA"/>
          </a:p>
        </p:txBody>
      </p:sp>
    </p:spTree>
    <p:extLst>
      <p:ext uri="{BB962C8B-B14F-4D97-AF65-F5344CB8AC3E}">
        <p14:creationId xmlns:p14="http://schemas.microsoft.com/office/powerpoint/2010/main" val="355088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0</TotalTime>
  <Words>353</Words>
  <Application>Microsoft Office PowerPoint</Application>
  <PresentationFormat>מסך רחב</PresentationFormat>
  <Paragraphs>41</Paragraphs>
  <Slides>10</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10</vt:i4>
      </vt:variant>
    </vt:vector>
  </HeadingPairs>
  <TitlesOfParts>
    <vt:vector size="17" baseType="lpstr">
      <vt:lpstr>Arial</vt:lpstr>
      <vt:lpstr>Calibri</vt:lpstr>
      <vt:lpstr>Gisha</vt:lpstr>
      <vt:lpstr>Gisha</vt:lpstr>
      <vt:lpstr>Trebuchet MS</vt:lpstr>
      <vt:lpstr>Wingdings 3</vt:lpstr>
      <vt:lpstr>Facet</vt:lpstr>
      <vt:lpstr>מצגת של PowerPoint‏</vt:lpstr>
      <vt:lpstr>במהלך הסמסטר עבדנו על פרויקט המתמקד ברישום וניהול חניות במכללה. בשנים האחרונות, התפתחות הטכנולוגיה והצורך בניהול חניות באופן יעיל וחכם הפכו לאתגר עצום לעסקים וארגונים. בעזרת ידע של כלל חברי הצוות, פיתחנו פתרון מתקדם שמסייע למכללות לנהל את חניותיהם בצורה אפקטיבית ויעילה. במצגת זו, נעמוד על האתגרים שהובילו לפיתוח הפרויקט, את הפתרונות שפיתחנו עבורם, ואת היתרונות שהם מציעים למכללה ולסטודנטים כאחד. נתמקד בתהליכי הרישום, הניהול, והשימור של החניות באמצעות שימוש הידע שנצבר במהלך הקורס. </vt:lpstr>
      <vt:lpstr>דף הבית</vt:lpstr>
      <vt:lpstr>דף ההזמנה</vt:lpstr>
      <vt:lpstr>דף המנהל</vt:lpstr>
      <vt:lpstr>תבנית העיצוב Singleton</vt:lpstr>
      <vt:lpstr>מצגת של PowerPoint‏</vt:lpstr>
      <vt:lpstr>תכנות מקבילי מתקיימת בדיקה הזנת תעודת זהות תקינה: במידה והמשתמש בטעות לוחץ על מקש במקלדת שאינו סיפרה ,האתר מתריע לו שצריך להקליד רק ספרות, בנוסף לכך האות נמחקת ונשארות רק הספרות</vt:lpstr>
      <vt:lpstr>במהלך הפרוייקט נתקלנו בבעיות רבות, כגון: חוסר ידע למימוש הפונקציונאליות של פעולות מסוימות באתר, קושי בהתאמת זמנים לביצוע המטלה של כלל חברי הצוות, קושי בסנכרון המטלה לביצוע עדכונים וסדר וארגון הקבצים.</vt:lpstr>
      <vt:lpstr>תודה רבה על ההקשבה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המצגת צריכה לכלול את הדברים העיקריים עליהם עבדתם במהלך הסמסטר. הקדמה - הסבר קצר על העסק אותו בחרתם. מספר תמונות מהאתר - תמונות מרכזיות בהן יש דברים שלדעתכם מעניין להסביר אותם. אלמנט שבו השתמשתם בבניית האתר אך לא נלמד בכיתה (הרשימה מתרגיל בית 2) - הסבר קצר מהו, מטרתו וכיצד שולב באתר. תבנית עיצוב שבחרת לשלב באתר - ייתכן ועוד לא תממשו אותה עד ליום המצגות ובמקרה זה תסבירו מהי, מדוע בחרת בה וכיצד אתם מתכוונים להשתמש בה. תכנות מקבילי -  ייתכן ועוד לא תממשו זאת עד ליום המצגות ובמקרה זה תסבירו לאיזו מטרה בחרתם להשתמש בתכנות מקבילי ומדוע. אתגרים בהם נתקלתם במהלך העבודה על הפרוייקט - כולל תרגילי הבית אשר מרכיבים את הפרוייקט.</dc:title>
  <dc:creator>ניקיטה קונובלנקו</dc:creator>
  <cp:lastModifiedBy>כפיר כהן</cp:lastModifiedBy>
  <cp:revision>1</cp:revision>
  <dcterms:created xsi:type="dcterms:W3CDTF">2024-03-14T08:08:58Z</dcterms:created>
  <dcterms:modified xsi:type="dcterms:W3CDTF">2024-03-30T18:24:01Z</dcterms:modified>
</cp:coreProperties>
</file>